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Lst>
  <p:sldSz cx="18288000" cy="10287000"/>
  <p:notesSz cx="6858000" cy="9144000"/>
  <p:embeddedFontLst>
    <p:embeddedFont>
      <p:font typeface="League Spartan" panose="020B0604020202020204" charset="0"/>
      <p:regular r:id="rId9"/>
      <p:bold r:id="rId1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8D3F4D3-900F-0BA0-859C-C2E50FE0A979}" v="86" dt="2026-03-17T16:30:03.69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613" autoAdjust="0"/>
    <p:restoredTop sz="94599" autoAdjust="0"/>
  </p:normalViewPr>
  <p:slideViewPr>
    <p:cSldViewPr>
      <p:cViewPr varScale="1">
        <p:scale>
          <a:sx n="77" d="100"/>
          <a:sy n="77" d="100"/>
        </p:scale>
        <p:origin x="216" y="9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font" Target="fonts/font1.fntdata"/><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3/17/2026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3/17/2026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3/17/2026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3/17/2026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sv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4.sv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4.sv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2.sv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sv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2.svg"/><Relationship Id="rId1" Type="http://schemas.openxmlformats.org/officeDocument/2006/relationships/slideLayout" Target="../slideLayouts/slideLayout7.xml"/><Relationship Id="rId4" Type="http://schemas.openxmlformats.org/officeDocument/2006/relationships/image" Target="../media/image4.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0DFC4"/>
        </a:solidFill>
        <a:effectLst/>
      </p:bgPr>
    </p:bg>
    <p:spTree>
      <p:nvGrpSpPr>
        <p:cNvPr id="1" name=""/>
        <p:cNvGrpSpPr/>
        <p:nvPr/>
      </p:nvGrpSpPr>
      <p:grpSpPr>
        <a:xfrm>
          <a:off x="0" y="0"/>
          <a:ext cx="0" cy="0"/>
          <a:chOff x="0" y="0"/>
          <a:chExt cx="0" cy="0"/>
        </a:xfrm>
      </p:grpSpPr>
      <p:sp>
        <p:nvSpPr>
          <p:cNvPr id="2" name="Freeform 2">
            <a:extLst>
              <a:ext uri="{C183D7F6-B498-43B3-948B-1728B52AA6E4}">
                <adec:decorative xmlns:adec="http://schemas.microsoft.com/office/drawing/2017/decorative" val="1"/>
              </a:ext>
            </a:extLst>
          </p:cNvPr>
          <p:cNvSpPr/>
          <p:nvPr/>
        </p:nvSpPr>
        <p:spPr>
          <a:xfrm>
            <a:off x="0" y="0"/>
            <a:ext cx="9557558" cy="10287000"/>
          </a:xfrm>
          <a:custGeom>
            <a:avLst/>
            <a:gdLst/>
            <a:ahLst/>
            <a:cxnLst/>
            <a:rect l="l" t="t" r="r" b="b"/>
            <a:pathLst>
              <a:path w="9557558" h="10287000">
                <a:moveTo>
                  <a:pt x="0" y="0"/>
                </a:moveTo>
                <a:lnTo>
                  <a:pt x="9557558" y="0"/>
                </a:lnTo>
                <a:lnTo>
                  <a:pt x="9557558" y="10287000"/>
                </a:lnTo>
                <a:lnTo>
                  <a:pt x="0" y="10287000"/>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3" name="Freeform 3">
            <a:extLst>
              <a:ext uri="{C183D7F6-B498-43B3-948B-1728B52AA6E4}">
                <adec:decorative xmlns:adec="http://schemas.microsoft.com/office/drawing/2017/decorative" val="1"/>
              </a:ext>
            </a:extLst>
          </p:cNvPr>
          <p:cNvSpPr/>
          <p:nvPr/>
        </p:nvSpPr>
        <p:spPr>
          <a:xfrm>
            <a:off x="15314122" y="0"/>
            <a:ext cx="2973878" cy="10287000"/>
          </a:xfrm>
          <a:custGeom>
            <a:avLst/>
            <a:gdLst/>
            <a:ahLst/>
            <a:cxnLst/>
            <a:rect l="l" t="t" r="r" b="b"/>
            <a:pathLst>
              <a:path w="2973878" h="10287000">
                <a:moveTo>
                  <a:pt x="0" y="0"/>
                </a:moveTo>
                <a:lnTo>
                  <a:pt x="2973878" y="0"/>
                </a:lnTo>
                <a:lnTo>
                  <a:pt x="2973878" y="10287000"/>
                </a:lnTo>
                <a:lnTo>
                  <a:pt x="0" y="10287000"/>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4" name="TextBox 4"/>
          <p:cNvSpPr txBox="1">
            <a:spLocks noGrp="1"/>
          </p:cNvSpPr>
          <p:nvPr>
            <p:ph type="title" idx="4294967295"/>
          </p:nvPr>
        </p:nvSpPr>
        <p:spPr>
          <a:xfrm>
            <a:off x="7224716" y="1753989"/>
            <a:ext cx="8089406" cy="1616076"/>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ts val="13299"/>
              </a:lnSpc>
              <a:spcBef>
                <a:spcPts val="0"/>
              </a:spcBef>
              <a:spcAft>
                <a:spcPts val="0"/>
              </a:spcAft>
              <a:buClrTx/>
              <a:buSzTx/>
              <a:buFontTx/>
              <a:buNone/>
              <a:tabLst/>
              <a:defRPr/>
            </a:pPr>
            <a:r>
              <a:rPr kumimoji="0" lang="en-US" sz="9499" b="0" i="0" u="none" strike="noStrike" kern="1200" cap="none" spc="0" normalizeH="0" baseline="0" noProof="0" dirty="0">
                <a:ln>
                  <a:noFill/>
                </a:ln>
                <a:solidFill>
                  <a:srgbClr val="000000"/>
                </a:solidFill>
                <a:effectLst/>
                <a:uLnTx/>
                <a:uFillTx/>
                <a:latin typeface="League Spartan"/>
                <a:ea typeface="League Spartan"/>
                <a:cs typeface="League Spartan"/>
                <a:sym typeface="League Spartan"/>
              </a:rPr>
              <a:t>Class Name </a:t>
            </a:r>
          </a:p>
        </p:txBody>
      </p:sp>
      <p:sp>
        <p:nvSpPr>
          <p:cNvPr id="6" name="TextBox 6"/>
          <p:cNvSpPr txBox="1"/>
          <p:nvPr/>
        </p:nvSpPr>
        <p:spPr>
          <a:xfrm>
            <a:off x="4953000" y="4152900"/>
            <a:ext cx="3089595" cy="1642757"/>
          </a:xfrm>
          <a:prstGeom prst="rect">
            <a:avLst/>
          </a:prstGeom>
        </p:spPr>
        <p:txBody>
          <a:bodyPr lIns="0" tIns="0" rIns="0" bIns="0" rtlCol="0" anchor="t">
            <a:spAutoFit/>
          </a:bodyPr>
          <a:lstStyle/>
          <a:p>
            <a:pPr algn="ctr">
              <a:lnSpc>
                <a:spcPts val="13299"/>
              </a:lnSpc>
            </a:pPr>
            <a:r>
              <a:rPr lang="en-US" sz="9450" dirty="0">
                <a:latin typeface="League Spartan"/>
                <a:ea typeface="League Spartan"/>
                <a:cs typeface="League Spartan"/>
                <a:sym typeface="League Spartan"/>
              </a:rPr>
              <a:t>#101</a:t>
            </a:r>
            <a:endParaRPr lang="en-US" sz="9450" dirty="0">
              <a:latin typeface="League Spartan"/>
              <a:ea typeface="League Spartan"/>
              <a:cs typeface="League Spartan"/>
            </a:endParaRPr>
          </a:p>
        </p:txBody>
      </p:sp>
      <p:sp>
        <p:nvSpPr>
          <p:cNvPr id="5" name="TextBox 5"/>
          <p:cNvSpPr txBox="1"/>
          <p:nvPr/>
        </p:nvSpPr>
        <p:spPr>
          <a:xfrm>
            <a:off x="8776523" y="6832944"/>
            <a:ext cx="6191943" cy="781050"/>
          </a:xfrm>
          <a:prstGeom prst="rect">
            <a:avLst/>
          </a:prstGeom>
        </p:spPr>
        <p:txBody>
          <a:bodyPr wrap="square" lIns="0" tIns="0" rIns="0" bIns="0" rtlCol="0" anchor="t">
            <a:spAutoFit/>
          </a:bodyPr>
          <a:lstStyle/>
          <a:p>
            <a:pPr algn="ctr">
              <a:lnSpc>
                <a:spcPts val="6300"/>
              </a:lnSpc>
            </a:pPr>
            <a:r>
              <a:rPr lang="en-US" sz="4500">
                <a:solidFill>
                  <a:srgbClr val="000000"/>
                </a:solidFill>
                <a:latin typeface="League Spartan"/>
                <a:ea typeface="League Spartan"/>
                <a:cs typeface="League Spartan"/>
                <a:sym typeface="League Spartan"/>
              </a:rPr>
              <a:t>Instructor Name</a:t>
            </a:r>
          </a:p>
        </p:txBody>
      </p:sp>
      <p:sp>
        <p:nvSpPr>
          <p:cNvPr id="8" name="TextBox 7">
            <a:extLst>
              <a:ext uri="{FF2B5EF4-FFF2-40B4-BE49-F238E27FC236}">
                <a16:creationId xmlns:a16="http://schemas.microsoft.com/office/drawing/2014/main" id="{C6471D88-2DB3-8C6B-3117-E97D35EE3585}"/>
              </a:ext>
            </a:extLst>
          </p:cNvPr>
          <p:cNvSpPr txBox="1"/>
          <p:nvPr/>
        </p:nvSpPr>
        <p:spPr>
          <a:xfrm>
            <a:off x="228600" y="9715500"/>
            <a:ext cx="232951" cy="369332"/>
          </a:xfrm>
          <a:prstGeom prst="rect">
            <a:avLst/>
          </a:prstGeom>
          <a:noFill/>
        </p:spPr>
        <p:txBody>
          <a:bodyPr wrap="square" rtlCol="0">
            <a:spAutoFit/>
          </a:bodyPr>
          <a:lstStyle/>
          <a:p>
            <a:r>
              <a:rPr lang="en-US" dirty="0"/>
              <a:t>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0DFC4"/>
        </a:solidFill>
        <a:effectLst/>
      </p:bgPr>
    </p:bg>
    <p:spTree>
      <p:nvGrpSpPr>
        <p:cNvPr id="1" name=""/>
        <p:cNvGrpSpPr/>
        <p:nvPr/>
      </p:nvGrpSpPr>
      <p:grpSpPr>
        <a:xfrm>
          <a:off x="0" y="0"/>
          <a:ext cx="0" cy="0"/>
          <a:chOff x="0" y="0"/>
          <a:chExt cx="0" cy="0"/>
        </a:xfrm>
      </p:grpSpPr>
      <p:sp>
        <p:nvSpPr>
          <p:cNvPr id="2" name="Freeform 2">
            <a:extLst>
              <a:ext uri="{C183D7F6-B498-43B3-948B-1728B52AA6E4}">
                <adec:decorative xmlns:adec="http://schemas.microsoft.com/office/drawing/2017/decorative" val="1"/>
              </a:ext>
            </a:extLst>
          </p:cNvPr>
          <p:cNvSpPr/>
          <p:nvPr/>
        </p:nvSpPr>
        <p:spPr>
          <a:xfrm>
            <a:off x="1295400" y="-29787"/>
            <a:ext cx="16078200" cy="10284922"/>
          </a:xfrm>
          <a:custGeom>
            <a:avLst/>
            <a:gdLst/>
            <a:ahLst/>
            <a:cxnLst/>
            <a:rect l="l" t="t" r="r" b="b"/>
            <a:pathLst>
              <a:path w="15880731" h="10221416">
                <a:moveTo>
                  <a:pt x="0" y="0"/>
                </a:moveTo>
                <a:lnTo>
                  <a:pt x="15880730" y="0"/>
                </a:lnTo>
                <a:lnTo>
                  <a:pt x="15880730" y="10221416"/>
                </a:lnTo>
                <a:lnTo>
                  <a:pt x="0" y="10221416"/>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3" name="TextBox 3"/>
          <p:cNvSpPr txBox="1">
            <a:spLocks noGrp="1"/>
          </p:cNvSpPr>
          <p:nvPr>
            <p:ph type="title" idx="4294967295"/>
          </p:nvPr>
        </p:nvSpPr>
        <p:spPr>
          <a:xfrm>
            <a:off x="4291719" y="3771900"/>
            <a:ext cx="10085561" cy="1694695"/>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ts val="13719"/>
              </a:lnSpc>
              <a:spcBef>
                <a:spcPts val="0"/>
              </a:spcBef>
              <a:spcAft>
                <a:spcPts val="0"/>
              </a:spcAft>
              <a:buClrTx/>
              <a:buSzTx/>
              <a:buFontTx/>
              <a:buNone/>
              <a:tabLst/>
              <a:defRPr/>
            </a:pPr>
            <a:r>
              <a:rPr kumimoji="0" lang="en-US" sz="9799" b="0" i="0" u="none" strike="noStrike" kern="1200" cap="none" spc="0" normalizeH="0" baseline="0" noProof="0" dirty="0">
                <a:ln>
                  <a:noFill/>
                </a:ln>
                <a:solidFill>
                  <a:srgbClr val="000000"/>
                </a:solidFill>
                <a:effectLst/>
                <a:uLnTx/>
                <a:uFillTx/>
                <a:latin typeface="League Spartan"/>
                <a:ea typeface="League Spartan"/>
                <a:cs typeface="League Spartan"/>
                <a:sym typeface="League Spartan"/>
              </a:rPr>
              <a:t>Title Slide Only</a:t>
            </a:r>
          </a:p>
        </p:txBody>
      </p:sp>
      <p:sp>
        <p:nvSpPr>
          <p:cNvPr id="6" name="TextBox 5">
            <a:extLst>
              <a:ext uri="{FF2B5EF4-FFF2-40B4-BE49-F238E27FC236}">
                <a16:creationId xmlns:a16="http://schemas.microsoft.com/office/drawing/2014/main" id="{88A12E2B-B71E-5A07-82C1-47375940E345}"/>
              </a:ext>
            </a:extLst>
          </p:cNvPr>
          <p:cNvSpPr txBox="1"/>
          <p:nvPr/>
        </p:nvSpPr>
        <p:spPr>
          <a:xfrm>
            <a:off x="228600" y="9715500"/>
            <a:ext cx="232951" cy="369332"/>
          </a:xfrm>
          <a:prstGeom prst="rect">
            <a:avLst/>
          </a:prstGeom>
          <a:noFill/>
        </p:spPr>
        <p:txBody>
          <a:bodyPr wrap="square" rtlCol="0">
            <a:spAutoFit/>
          </a:bodyPr>
          <a:lstStyle/>
          <a:p>
            <a:r>
              <a:rPr lang="en-US" dirty="0"/>
              <a:t>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0DFC4"/>
        </a:solidFill>
        <a:effectLst/>
      </p:bgPr>
    </p:bg>
    <p:spTree>
      <p:nvGrpSpPr>
        <p:cNvPr id="1" name=""/>
        <p:cNvGrpSpPr/>
        <p:nvPr/>
      </p:nvGrpSpPr>
      <p:grpSpPr>
        <a:xfrm>
          <a:off x="0" y="0"/>
          <a:ext cx="0" cy="0"/>
          <a:chOff x="0" y="0"/>
          <a:chExt cx="0" cy="0"/>
        </a:xfrm>
      </p:grpSpPr>
      <p:sp>
        <p:nvSpPr>
          <p:cNvPr id="2" name="Freeform 2">
            <a:extLst>
              <a:ext uri="{C183D7F6-B498-43B3-948B-1728B52AA6E4}">
                <adec:decorative xmlns:adec="http://schemas.microsoft.com/office/drawing/2017/decorative" val="1"/>
              </a:ext>
            </a:extLst>
          </p:cNvPr>
          <p:cNvSpPr/>
          <p:nvPr/>
        </p:nvSpPr>
        <p:spPr>
          <a:xfrm>
            <a:off x="130059" y="6172200"/>
            <a:ext cx="4099837" cy="4114800"/>
          </a:xfrm>
          <a:custGeom>
            <a:avLst/>
            <a:gdLst/>
            <a:ahLst/>
            <a:cxnLst/>
            <a:rect l="l" t="t" r="r" b="b"/>
            <a:pathLst>
              <a:path w="4099837" h="4114800">
                <a:moveTo>
                  <a:pt x="0" y="0"/>
                </a:moveTo>
                <a:lnTo>
                  <a:pt x="4099837" y="0"/>
                </a:lnTo>
                <a:lnTo>
                  <a:pt x="4099837" y="4114800"/>
                </a:lnTo>
                <a:lnTo>
                  <a:pt x="0" y="4114800"/>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3" name="TextBox 3"/>
          <p:cNvSpPr txBox="1">
            <a:spLocks noGrp="1"/>
          </p:cNvSpPr>
          <p:nvPr>
            <p:ph type="title" idx="4294967295"/>
          </p:nvPr>
        </p:nvSpPr>
        <p:spPr>
          <a:xfrm>
            <a:off x="1491134" y="7642224"/>
            <a:ext cx="10548465" cy="1644681"/>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ts val="13299"/>
              </a:lnSpc>
              <a:spcBef>
                <a:spcPts val="0"/>
              </a:spcBef>
              <a:spcAft>
                <a:spcPts val="0"/>
              </a:spcAft>
              <a:buClrTx/>
              <a:buSzTx/>
              <a:buFontTx/>
              <a:buNone/>
              <a:tabLst/>
              <a:defRPr/>
            </a:pPr>
            <a:r>
              <a:rPr kumimoji="0" lang="en-US" sz="9499" b="0" i="0" u="none" strike="noStrike" kern="1200" cap="none" spc="0" normalizeH="0" baseline="0" noProof="0" dirty="0">
                <a:ln>
                  <a:noFill/>
                </a:ln>
                <a:solidFill>
                  <a:srgbClr val="000000"/>
                </a:solidFill>
                <a:effectLst/>
                <a:uLnTx/>
                <a:uFillTx/>
                <a:latin typeface="League Spartan"/>
                <a:ea typeface="League Spartan"/>
                <a:cs typeface="League Spartan"/>
                <a:sym typeface="League Spartan"/>
              </a:rPr>
              <a:t>Section Header</a:t>
            </a:r>
          </a:p>
        </p:txBody>
      </p:sp>
      <p:sp>
        <p:nvSpPr>
          <p:cNvPr id="4" name="Freeform 4">
            <a:extLst>
              <a:ext uri="{C183D7F6-B498-43B3-948B-1728B52AA6E4}">
                <adec:decorative xmlns:adec="http://schemas.microsoft.com/office/drawing/2017/decorative" val="1"/>
              </a:ext>
            </a:extLst>
          </p:cNvPr>
          <p:cNvSpPr/>
          <p:nvPr/>
        </p:nvSpPr>
        <p:spPr>
          <a:xfrm>
            <a:off x="15314122" y="0"/>
            <a:ext cx="2973878" cy="10287000"/>
          </a:xfrm>
          <a:custGeom>
            <a:avLst/>
            <a:gdLst/>
            <a:ahLst/>
            <a:cxnLst/>
            <a:rect l="l" t="t" r="r" b="b"/>
            <a:pathLst>
              <a:path w="2973878" h="10287000">
                <a:moveTo>
                  <a:pt x="0" y="0"/>
                </a:moveTo>
                <a:lnTo>
                  <a:pt x="2973878" y="0"/>
                </a:lnTo>
                <a:lnTo>
                  <a:pt x="2973878" y="10287000"/>
                </a:lnTo>
                <a:lnTo>
                  <a:pt x="0" y="10287000"/>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5" name="TextBox 4">
            <a:extLst>
              <a:ext uri="{FF2B5EF4-FFF2-40B4-BE49-F238E27FC236}">
                <a16:creationId xmlns:a16="http://schemas.microsoft.com/office/drawing/2014/main" id="{129CC324-291F-097F-0402-5CA87575FCC2}"/>
              </a:ext>
            </a:extLst>
          </p:cNvPr>
          <p:cNvSpPr txBox="1"/>
          <p:nvPr/>
        </p:nvSpPr>
        <p:spPr>
          <a:xfrm>
            <a:off x="13583" y="17318"/>
            <a:ext cx="232951" cy="369332"/>
          </a:xfrm>
          <a:prstGeom prst="rect">
            <a:avLst/>
          </a:prstGeom>
          <a:noFill/>
        </p:spPr>
        <p:txBody>
          <a:bodyPr wrap="square" rtlCol="0">
            <a:spAutoFit/>
          </a:bodyPr>
          <a:lstStyle/>
          <a:p>
            <a:r>
              <a:rPr lang="en-US" dirty="0"/>
              <a:t>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0DFC4"/>
        </a:solidFill>
        <a:effectLst/>
      </p:bgPr>
    </p:bg>
    <p:spTree>
      <p:nvGrpSpPr>
        <p:cNvPr id="1" name=""/>
        <p:cNvGrpSpPr/>
        <p:nvPr/>
      </p:nvGrpSpPr>
      <p:grpSpPr>
        <a:xfrm>
          <a:off x="0" y="0"/>
          <a:ext cx="0" cy="0"/>
          <a:chOff x="0" y="0"/>
          <a:chExt cx="0" cy="0"/>
        </a:xfrm>
      </p:grpSpPr>
      <p:sp>
        <p:nvSpPr>
          <p:cNvPr id="3" name="TextBox 3"/>
          <p:cNvSpPr txBox="1">
            <a:spLocks noGrp="1"/>
          </p:cNvSpPr>
          <p:nvPr>
            <p:ph type="title" idx="4294967295"/>
          </p:nvPr>
        </p:nvSpPr>
        <p:spPr>
          <a:xfrm>
            <a:off x="1442854" y="1188403"/>
            <a:ext cx="7701146" cy="1566544"/>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12880"/>
              </a:lnSpc>
              <a:spcBef>
                <a:spcPts val="0"/>
              </a:spcBef>
              <a:spcAft>
                <a:spcPts val="0"/>
              </a:spcAft>
              <a:buClrTx/>
              <a:buSzTx/>
              <a:buFontTx/>
              <a:buNone/>
              <a:tabLst/>
              <a:defRPr/>
            </a:pPr>
            <a:r>
              <a:rPr kumimoji="0" lang="en-US" sz="9200" b="0" i="0" u="none" strike="noStrike" kern="1200" cap="none" spc="0" normalizeH="0" baseline="0" noProof="0" dirty="0">
                <a:ln>
                  <a:noFill/>
                </a:ln>
                <a:solidFill>
                  <a:srgbClr val="000000"/>
                </a:solidFill>
                <a:effectLst/>
                <a:uLnTx/>
                <a:uFillTx/>
                <a:latin typeface="League Spartan"/>
                <a:ea typeface="League Spartan"/>
                <a:cs typeface="League Spartan"/>
                <a:sym typeface="League Spartan"/>
              </a:rPr>
              <a:t>Slide Title</a:t>
            </a:r>
          </a:p>
        </p:txBody>
      </p:sp>
      <p:sp>
        <p:nvSpPr>
          <p:cNvPr id="2" name="TextBox 2"/>
          <p:cNvSpPr txBox="1"/>
          <p:nvPr/>
        </p:nvSpPr>
        <p:spPr>
          <a:xfrm>
            <a:off x="5130460" y="3169774"/>
            <a:ext cx="9558154" cy="4470455"/>
          </a:xfrm>
          <a:prstGeom prst="rect">
            <a:avLst/>
          </a:prstGeom>
        </p:spPr>
        <p:txBody>
          <a:bodyPr lIns="0" tIns="0" rIns="0" bIns="0" rtlCol="0" anchor="t">
            <a:spAutoFit/>
          </a:bodyPr>
          <a:lstStyle/>
          <a:p>
            <a:pPr algn="l">
              <a:lnSpc>
                <a:spcPct val="150000"/>
              </a:lnSpc>
            </a:pPr>
            <a:r>
              <a:rPr lang="en-US" sz="2800" dirty="0">
                <a:solidFill>
                  <a:srgbClr val="000000"/>
                </a:solidFill>
                <a:latin typeface="League Spartan"/>
                <a:ea typeface="League Spartan"/>
                <a:cs typeface="League Spartan"/>
                <a:sym typeface="League Spartan"/>
              </a:rPr>
              <a:t>Lorem ipsum dolor sit </a:t>
            </a:r>
            <a:r>
              <a:rPr lang="en-US" sz="2800" dirty="0" err="1">
                <a:solidFill>
                  <a:srgbClr val="000000"/>
                </a:solidFill>
                <a:latin typeface="League Spartan"/>
                <a:ea typeface="League Spartan"/>
                <a:cs typeface="League Spartan"/>
                <a:sym typeface="League Spartan"/>
              </a:rPr>
              <a:t>amet</a:t>
            </a:r>
            <a:r>
              <a:rPr lang="en-US" sz="2800" dirty="0">
                <a:solidFill>
                  <a:srgbClr val="000000"/>
                </a:solidFill>
                <a:latin typeface="League Spartan"/>
                <a:ea typeface="League Spartan"/>
                <a:cs typeface="League Spartan"/>
                <a:sym typeface="League Spartan"/>
              </a:rPr>
              <a:t>, </a:t>
            </a:r>
            <a:r>
              <a:rPr lang="en-US" sz="2800" dirty="0" err="1">
                <a:solidFill>
                  <a:srgbClr val="000000"/>
                </a:solidFill>
                <a:latin typeface="League Spartan"/>
                <a:ea typeface="League Spartan"/>
                <a:cs typeface="League Spartan"/>
                <a:sym typeface="League Spartan"/>
              </a:rPr>
              <a:t>consectetur</a:t>
            </a:r>
            <a:r>
              <a:rPr lang="en-US" sz="2800" dirty="0">
                <a:solidFill>
                  <a:srgbClr val="000000"/>
                </a:solidFill>
                <a:latin typeface="League Spartan"/>
                <a:ea typeface="League Spartan"/>
                <a:cs typeface="League Spartan"/>
                <a:sym typeface="League Spartan"/>
              </a:rPr>
              <a:t> </a:t>
            </a:r>
            <a:r>
              <a:rPr lang="en-US" sz="2800" dirty="0" err="1">
                <a:solidFill>
                  <a:srgbClr val="000000"/>
                </a:solidFill>
                <a:latin typeface="League Spartan"/>
                <a:ea typeface="League Spartan"/>
                <a:cs typeface="League Spartan"/>
                <a:sym typeface="League Spartan"/>
              </a:rPr>
              <a:t>adipiscing</a:t>
            </a:r>
            <a:r>
              <a:rPr lang="en-US" sz="2800" dirty="0">
                <a:solidFill>
                  <a:srgbClr val="000000"/>
                </a:solidFill>
                <a:latin typeface="League Spartan"/>
                <a:ea typeface="League Spartan"/>
                <a:cs typeface="League Spartan"/>
                <a:sym typeface="League Spartan"/>
              </a:rPr>
              <a:t> </a:t>
            </a:r>
            <a:r>
              <a:rPr lang="en-US" sz="2800" dirty="0" err="1">
                <a:solidFill>
                  <a:srgbClr val="000000"/>
                </a:solidFill>
                <a:latin typeface="League Spartan"/>
                <a:ea typeface="League Spartan"/>
                <a:cs typeface="League Spartan"/>
                <a:sym typeface="League Spartan"/>
              </a:rPr>
              <a:t>elit</a:t>
            </a:r>
            <a:r>
              <a:rPr lang="en-US" sz="2800" dirty="0">
                <a:solidFill>
                  <a:srgbClr val="000000"/>
                </a:solidFill>
                <a:latin typeface="League Spartan"/>
                <a:ea typeface="League Spartan"/>
                <a:cs typeface="League Spartan"/>
                <a:sym typeface="League Spartan"/>
              </a:rPr>
              <a:t>, sed do </a:t>
            </a:r>
            <a:r>
              <a:rPr lang="en-US" sz="2800" dirty="0" err="1">
                <a:solidFill>
                  <a:srgbClr val="000000"/>
                </a:solidFill>
                <a:latin typeface="League Spartan"/>
                <a:ea typeface="League Spartan"/>
                <a:cs typeface="League Spartan"/>
                <a:sym typeface="League Spartan"/>
              </a:rPr>
              <a:t>eiusmod</a:t>
            </a:r>
            <a:r>
              <a:rPr lang="en-US" sz="2800" dirty="0">
                <a:solidFill>
                  <a:srgbClr val="000000"/>
                </a:solidFill>
                <a:latin typeface="League Spartan"/>
                <a:ea typeface="League Spartan"/>
                <a:cs typeface="League Spartan"/>
                <a:sym typeface="League Spartan"/>
              </a:rPr>
              <a:t> </a:t>
            </a:r>
            <a:r>
              <a:rPr lang="en-US" sz="2800" dirty="0" err="1">
                <a:solidFill>
                  <a:srgbClr val="000000"/>
                </a:solidFill>
                <a:latin typeface="League Spartan"/>
                <a:ea typeface="League Spartan"/>
                <a:cs typeface="League Spartan"/>
                <a:sym typeface="League Spartan"/>
              </a:rPr>
              <a:t>tempor</a:t>
            </a:r>
            <a:r>
              <a:rPr lang="en-US" sz="2800" dirty="0">
                <a:solidFill>
                  <a:srgbClr val="000000"/>
                </a:solidFill>
                <a:latin typeface="League Spartan"/>
                <a:ea typeface="League Spartan"/>
                <a:cs typeface="League Spartan"/>
                <a:sym typeface="League Spartan"/>
              </a:rPr>
              <a:t> </a:t>
            </a:r>
            <a:r>
              <a:rPr lang="en-US" sz="2800" dirty="0" err="1">
                <a:solidFill>
                  <a:srgbClr val="000000"/>
                </a:solidFill>
                <a:latin typeface="League Spartan"/>
                <a:ea typeface="League Spartan"/>
                <a:cs typeface="League Spartan"/>
                <a:sym typeface="League Spartan"/>
              </a:rPr>
              <a:t>incididunt</a:t>
            </a:r>
            <a:r>
              <a:rPr lang="en-US" sz="2800" dirty="0">
                <a:solidFill>
                  <a:srgbClr val="000000"/>
                </a:solidFill>
                <a:latin typeface="League Spartan"/>
                <a:ea typeface="League Spartan"/>
                <a:cs typeface="League Spartan"/>
                <a:sym typeface="League Spartan"/>
              </a:rPr>
              <a:t> </a:t>
            </a:r>
            <a:r>
              <a:rPr lang="en-US" sz="2800" dirty="0" err="1">
                <a:solidFill>
                  <a:srgbClr val="000000"/>
                </a:solidFill>
                <a:latin typeface="League Spartan"/>
                <a:ea typeface="League Spartan"/>
                <a:cs typeface="League Spartan"/>
                <a:sym typeface="League Spartan"/>
              </a:rPr>
              <a:t>ut</a:t>
            </a:r>
            <a:r>
              <a:rPr lang="en-US" sz="2800" dirty="0">
                <a:solidFill>
                  <a:srgbClr val="000000"/>
                </a:solidFill>
                <a:latin typeface="League Spartan"/>
                <a:ea typeface="League Spartan"/>
                <a:cs typeface="League Spartan"/>
                <a:sym typeface="League Spartan"/>
              </a:rPr>
              <a:t> labore et dolore magna </a:t>
            </a:r>
            <a:r>
              <a:rPr lang="en-US" sz="2800" dirty="0" err="1">
                <a:solidFill>
                  <a:srgbClr val="000000"/>
                </a:solidFill>
                <a:latin typeface="League Spartan"/>
                <a:ea typeface="League Spartan"/>
                <a:cs typeface="League Spartan"/>
                <a:sym typeface="League Spartan"/>
              </a:rPr>
              <a:t>aliqua</a:t>
            </a:r>
            <a:r>
              <a:rPr lang="en-US" sz="2800" dirty="0">
                <a:solidFill>
                  <a:srgbClr val="000000"/>
                </a:solidFill>
                <a:latin typeface="League Spartan"/>
                <a:ea typeface="League Spartan"/>
                <a:cs typeface="League Spartan"/>
                <a:sym typeface="League Spartan"/>
              </a:rPr>
              <a:t>. Ut </a:t>
            </a:r>
            <a:r>
              <a:rPr lang="en-US" sz="2800" dirty="0" err="1">
                <a:solidFill>
                  <a:srgbClr val="000000"/>
                </a:solidFill>
                <a:latin typeface="League Spartan"/>
                <a:ea typeface="League Spartan"/>
                <a:cs typeface="League Spartan"/>
                <a:sym typeface="League Spartan"/>
              </a:rPr>
              <a:t>enim</a:t>
            </a:r>
            <a:r>
              <a:rPr lang="en-US" sz="2800" dirty="0">
                <a:solidFill>
                  <a:srgbClr val="000000"/>
                </a:solidFill>
                <a:latin typeface="League Spartan"/>
                <a:ea typeface="League Spartan"/>
                <a:cs typeface="League Spartan"/>
                <a:sym typeface="League Spartan"/>
              </a:rPr>
              <a:t> ad minim </a:t>
            </a:r>
            <a:r>
              <a:rPr lang="en-US" sz="2800" dirty="0" err="1">
                <a:solidFill>
                  <a:srgbClr val="000000"/>
                </a:solidFill>
                <a:latin typeface="League Spartan"/>
                <a:ea typeface="League Spartan"/>
                <a:cs typeface="League Spartan"/>
                <a:sym typeface="League Spartan"/>
              </a:rPr>
              <a:t>veniam</a:t>
            </a:r>
            <a:r>
              <a:rPr lang="en-US" sz="2800" dirty="0">
                <a:solidFill>
                  <a:srgbClr val="000000"/>
                </a:solidFill>
                <a:latin typeface="League Spartan"/>
                <a:ea typeface="League Spartan"/>
                <a:cs typeface="League Spartan"/>
                <a:sym typeface="League Spartan"/>
              </a:rPr>
              <a:t>, quis </a:t>
            </a:r>
            <a:r>
              <a:rPr lang="en-US" sz="2800" dirty="0" err="1">
                <a:solidFill>
                  <a:srgbClr val="000000"/>
                </a:solidFill>
                <a:latin typeface="League Spartan"/>
                <a:ea typeface="League Spartan"/>
                <a:cs typeface="League Spartan"/>
                <a:sym typeface="League Spartan"/>
              </a:rPr>
              <a:t>nostrud</a:t>
            </a:r>
            <a:r>
              <a:rPr lang="en-US" sz="2800" dirty="0">
                <a:solidFill>
                  <a:srgbClr val="000000"/>
                </a:solidFill>
                <a:latin typeface="League Spartan"/>
                <a:ea typeface="League Spartan"/>
                <a:cs typeface="League Spartan"/>
                <a:sym typeface="League Spartan"/>
              </a:rPr>
              <a:t> exercitation </a:t>
            </a:r>
            <a:r>
              <a:rPr lang="en-US" sz="2800" dirty="0" err="1">
                <a:solidFill>
                  <a:srgbClr val="000000"/>
                </a:solidFill>
                <a:latin typeface="League Spartan"/>
                <a:ea typeface="League Spartan"/>
                <a:cs typeface="League Spartan"/>
                <a:sym typeface="League Spartan"/>
              </a:rPr>
              <a:t>ullamco</a:t>
            </a:r>
            <a:r>
              <a:rPr lang="en-US" sz="2800" dirty="0">
                <a:solidFill>
                  <a:srgbClr val="000000"/>
                </a:solidFill>
                <a:latin typeface="League Spartan"/>
                <a:ea typeface="League Spartan"/>
                <a:cs typeface="League Spartan"/>
                <a:sym typeface="League Spartan"/>
              </a:rPr>
              <a:t> </a:t>
            </a:r>
            <a:r>
              <a:rPr lang="en-US" sz="2800" dirty="0" err="1">
                <a:solidFill>
                  <a:srgbClr val="000000"/>
                </a:solidFill>
                <a:latin typeface="League Spartan"/>
                <a:ea typeface="League Spartan"/>
                <a:cs typeface="League Spartan"/>
                <a:sym typeface="League Spartan"/>
              </a:rPr>
              <a:t>laboris</a:t>
            </a:r>
            <a:r>
              <a:rPr lang="en-US" sz="2800" dirty="0">
                <a:solidFill>
                  <a:srgbClr val="000000"/>
                </a:solidFill>
                <a:latin typeface="League Spartan"/>
                <a:ea typeface="League Spartan"/>
                <a:cs typeface="League Spartan"/>
                <a:sym typeface="League Spartan"/>
              </a:rPr>
              <a:t> nisi </a:t>
            </a:r>
            <a:r>
              <a:rPr lang="en-US" sz="2800" dirty="0" err="1">
                <a:solidFill>
                  <a:srgbClr val="000000"/>
                </a:solidFill>
                <a:latin typeface="League Spartan"/>
                <a:ea typeface="League Spartan"/>
                <a:cs typeface="League Spartan"/>
                <a:sym typeface="League Spartan"/>
              </a:rPr>
              <a:t>ut</a:t>
            </a:r>
            <a:r>
              <a:rPr lang="en-US" sz="2800" dirty="0">
                <a:solidFill>
                  <a:srgbClr val="000000"/>
                </a:solidFill>
                <a:latin typeface="League Spartan"/>
                <a:ea typeface="League Spartan"/>
                <a:cs typeface="League Spartan"/>
                <a:sym typeface="League Spartan"/>
              </a:rPr>
              <a:t> </a:t>
            </a:r>
            <a:r>
              <a:rPr lang="en-US" sz="2800" dirty="0" err="1">
                <a:solidFill>
                  <a:srgbClr val="000000"/>
                </a:solidFill>
                <a:latin typeface="League Spartan"/>
                <a:ea typeface="League Spartan"/>
                <a:cs typeface="League Spartan"/>
                <a:sym typeface="League Spartan"/>
              </a:rPr>
              <a:t>aliquip</a:t>
            </a:r>
            <a:r>
              <a:rPr lang="en-US" sz="2800" dirty="0">
                <a:solidFill>
                  <a:srgbClr val="000000"/>
                </a:solidFill>
                <a:latin typeface="League Spartan"/>
                <a:ea typeface="League Spartan"/>
                <a:cs typeface="League Spartan"/>
                <a:sym typeface="League Spartan"/>
              </a:rPr>
              <a:t> ex </a:t>
            </a:r>
            <a:r>
              <a:rPr lang="en-US" sz="2800" dirty="0" err="1">
                <a:solidFill>
                  <a:srgbClr val="000000"/>
                </a:solidFill>
                <a:latin typeface="League Spartan"/>
                <a:ea typeface="League Spartan"/>
                <a:cs typeface="League Spartan"/>
                <a:sym typeface="League Spartan"/>
              </a:rPr>
              <a:t>ea</a:t>
            </a:r>
            <a:r>
              <a:rPr lang="en-US" sz="2800" dirty="0">
                <a:solidFill>
                  <a:srgbClr val="000000"/>
                </a:solidFill>
                <a:latin typeface="League Spartan"/>
                <a:ea typeface="League Spartan"/>
                <a:cs typeface="League Spartan"/>
                <a:sym typeface="League Spartan"/>
              </a:rPr>
              <a:t> </a:t>
            </a:r>
            <a:r>
              <a:rPr lang="en-US" sz="2800" dirty="0" err="1">
                <a:solidFill>
                  <a:srgbClr val="000000"/>
                </a:solidFill>
                <a:latin typeface="League Spartan"/>
                <a:ea typeface="League Spartan"/>
                <a:cs typeface="League Spartan"/>
                <a:sym typeface="League Spartan"/>
              </a:rPr>
              <a:t>commodo</a:t>
            </a:r>
            <a:r>
              <a:rPr lang="en-US" sz="2800" dirty="0">
                <a:solidFill>
                  <a:srgbClr val="000000"/>
                </a:solidFill>
                <a:latin typeface="League Spartan"/>
                <a:ea typeface="League Spartan"/>
                <a:cs typeface="League Spartan"/>
                <a:sym typeface="League Spartan"/>
              </a:rPr>
              <a:t> </a:t>
            </a:r>
            <a:r>
              <a:rPr lang="en-US" sz="2800" dirty="0" err="1">
                <a:solidFill>
                  <a:srgbClr val="000000"/>
                </a:solidFill>
                <a:latin typeface="League Spartan"/>
                <a:ea typeface="League Spartan"/>
                <a:cs typeface="League Spartan"/>
                <a:sym typeface="League Spartan"/>
              </a:rPr>
              <a:t>consequat</a:t>
            </a:r>
            <a:r>
              <a:rPr lang="en-US" sz="2800" dirty="0">
                <a:solidFill>
                  <a:srgbClr val="000000"/>
                </a:solidFill>
                <a:latin typeface="League Spartan"/>
                <a:ea typeface="League Spartan"/>
                <a:cs typeface="League Spartan"/>
                <a:sym typeface="League Spartan"/>
              </a:rPr>
              <a:t>. Duis </a:t>
            </a:r>
            <a:r>
              <a:rPr lang="en-US" sz="2800" dirty="0" err="1">
                <a:solidFill>
                  <a:srgbClr val="000000"/>
                </a:solidFill>
                <a:latin typeface="League Spartan"/>
                <a:ea typeface="League Spartan"/>
                <a:cs typeface="League Spartan"/>
                <a:sym typeface="League Spartan"/>
              </a:rPr>
              <a:t>aute</a:t>
            </a:r>
            <a:r>
              <a:rPr lang="en-US" sz="2800" dirty="0">
                <a:solidFill>
                  <a:srgbClr val="000000"/>
                </a:solidFill>
                <a:latin typeface="League Spartan"/>
                <a:ea typeface="League Spartan"/>
                <a:cs typeface="League Spartan"/>
                <a:sym typeface="League Spartan"/>
              </a:rPr>
              <a:t> </a:t>
            </a:r>
            <a:r>
              <a:rPr lang="en-US" sz="2800" dirty="0" err="1">
                <a:solidFill>
                  <a:srgbClr val="000000"/>
                </a:solidFill>
                <a:latin typeface="League Spartan"/>
                <a:ea typeface="League Spartan"/>
                <a:cs typeface="League Spartan"/>
                <a:sym typeface="League Spartan"/>
              </a:rPr>
              <a:t>irure</a:t>
            </a:r>
            <a:r>
              <a:rPr lang="en-US" sz="2800" dirty="0">
                <a:solidFill>
                  <a:srgbClr val="000000"/>
                </a:solidFill>
                <a:latin typeface="League Spartan"/>
                <a:ea typeface="League Spartan"/>
                <a:cs typeface="League Spartan"/>
                <a:sym typeface="League Spartan"/>
              </a:rPr>
              <a:t> dolor in </a:t>
            </a:r>
            <a:r>
              <a:rPr lang="en-US" sz="2800" dirty="0" err="1">
                <a:solidFill>
                  <a:srgbClr val="000000"/>
                </a:solidFill>
                <a:latin typeface="League Spartan"/>
                <a:ea typeface="League Spartan"/>
                <a:cs typeface="League Spartan"/>
                <a:sym typeface="League Spartan"/>
              </a:rPr>
              <a:t>reprehenderit</a:t>
            </a:r>
            <a:r>
              <a:rPr lang="en-US" sz="2800" dirty="0">
                <a:solidFill>
                  <a:srgbClr val="000000"/>
                </a:solidFill>
                <a:latin typeface="League Spartan"/>
                <a:ea typeface="League Spartan"/>
                <a:cs typeface="League Spartan"/>
                <a:sym typeface="League Spartan"/>
              </a:rPr>
              <a:t> in </a:t>
            </a:r>
            <a:r>
              <a:rPr lang="en-US" sz="2800" dirty="0" err="1">
                <a:solidFill>
                  <a:srgbClr val="000000"/>
                </a:solidFill>
                <a:latin typeface="League Spartan"/>
                <a:ea typeface="League Spartan"/>
                <a:cs typeface="League Spartan"/>
                <a:sym typeface="League Spartan"/>
              </a:rPr>
              <a:t>voluptate</a:t>
            </a:r>
            <a:r>
              <a:rPr lang="en-US" sz="2800" dirty="0">
                <a:solidFill>
                  <a:srgbClr val="000000"/>
                </a:solidFill>
                <a:latin typeface="League Spartan"/>
                <a:ea typeface="League Spartan"/>
                <a:cs typeface="League Spartan"/>
                <a:sym typeface="League Spartan"/>
              </a:rPr>
              <a:t> </a:t>
            </a:r>
            <a:r>
              <a:rPr lang="en-US" sz="2800" dirty="0" err="1">
                <a:solidFill>
                  <a:srgbClr val="000000"/>
                </a:solidFill>
                <a:latin typeface="League Spartan"/>
                <a:ea typeface="League Spartan"/>
                <a:cs typeface="League Spartan"/>
                <a:sym typeface="League Spartan"/>
              </a:rPr>
              <a:t>velit</a:t>
            </a:r>
            <a:r>
              <a:rPr lang="en-US" sz="2800" dirty="0">
                <a:solidFill>
                  <a:srgbClr val="000000"/>
                </a:solidFill>
                <a:latin typeface="League Spartan"/>
                <a:ea typeface="League Spartan"/>
                <a:cs typeface="League Spartan"/>
                <a:sym typeface="League Spartan"/>
              </a:rPr>
              <a:t> esse </a:t>
            </a:r>
            <a:r>
              <a:rPr lang="en-US" sz="2800" dirty="0" err="1">
                <a:solidFill>
                  <a:srgbClr val="000000"/>
                </a:solidFill>
                <a:latin typeface="League Spartan"/>
                <a:ea typeface="League Spartan"/>
                <a:cs typeface="League Spartan"/>
                <a:sym typeface="League Spartan"/>
              </a:rPr>
              <a:t>cillum</a:t>
            </a:r>
            <a:r>
              <a:rPr lang="en-US" sz="2800" dirty="0">
                <a:solidFill>
                  <a:srgbClr val="000000"/>
                </a:solidFill>
                <a:latin typeface="League Spartan"/>
                <a:ea typeface="League Spartan"/>
                <a:cs typeface="League Spartan"/>
                <a:sym typeface="League Spartan"/>
              </a:rPr>
              <a:t> dolore </a:t>
            </a:r>
            <a:r>
              <a:rPr lang="en-US" sz="2800" dirty="0" err="1">
                <a:solidFill>
                  <a:srgbClr val="000000"/>
                </a:solidFill>
                <a:latin typeface="League Spartan"/>
                <a:ea typeface="League Spartan"/>
                <a:cs typeface="League Spartan"/>
                <a:sym typeface="League Spartan"/>
              </a:rPr>
              <a:t>eu</a:t>
            </a:r>
            <a:r>
              <a:rPr lang="en-US" sz="2800" dirty="0">
                <a:solidFill>
                  <a:srgbClr val="000000"/>
                </a:solidFill>
                <a:latin typeface="League Spartan"/>
                <a:ea typeface="League Spartan"/>
                <a:cs typeface="League Spartan"/>
                <a:sym typeface="League Spartan"/>
              </a:rPr>
              <a:t> </a:t>
            </a:r>
            <a:r>
              <a:rPr lang="en-US" sz="2800" dirty="0" err="1">
                <a:solidFill>
                  <a:srgbClr val="000000"/>
                </a:solidFill>
                <a:latin typeface="League Spartan"/>
                <a:ea typeface="League Spartan"/>
                <a:cs typeface="League Spartan"/>
                <a:sym typeface="League Spartan"/>
              </a:rPr>
              <a:t>fugiat</a:t>
            </a:r>
            <a:r>
              <a:rPr lang="en-US" sz="2800" dirty="0">
                <a:solidFill>
                  <a:srgbClr val="000000"/>
                </a:solidFill>
                <a:latin typeface="League Spartan"/>
                <a:ea typeface="League Spartan"/>
                <a:cs typeface="League Spartan"/>
                <a:sym typeface="League Spartan"/>
              </a:rPr>
              <a:t> </a:t>
            </a:r>
            <a:r>
              <a:rPr lang="en-US" sz="2800" dirty="0" err="1">
                <a:solidFill>
                  <a:srgbClr val="000000"/>
                </a:solidFill>
                <a:latin typeface="League Spartan"/>
                <a:ea typeface="League Spartan"/>
                <a:cs typeface="League Spartan"/>
                <a:sym typeface="League Spartan"/>
              </a:rPr>
              <a:t>nulla</a:t>
            </a:r>
            <a:r>
              <a:rPr lang="en-US" sz="2800" dirty="0">
                <a:solidFill>
                  <a:srgbClr val="000000"/>
                </a:solidFill>
                <a:latin typeface="League Spartan"/>
                <a:ea typeface="League Spartan"/>
                <a:cs typeface="League Spartan"/>
                <a:sym typeface="League Spartan"/>
              </a:rPr>
              <a:t> </a:t>
            </a:r>
            <a:r>
              <a:rPr lang="en-US" sz="2800" dirty="0" err="1">
                <a:solidFill>
                  <a:srgbClr val="000000"/>
                </a:solidFill>
                <a:latin typeface="League Spartan"/>
                <a:ea typeface="League Spartan"/>
                <a:cs typeface="League Spartan"/>
                <a:sym typeface="League Spartan"/>
              </a:rPr>
              <a:t>pariatur</a:t>
            </a:r>
            <a:r>
              <a:rPr lang="en-US" sz="2800" dirty="0">
                <a:solidFill>
                  <a:srgbClr val="000000"/>
                </a:solidFill>
                <a:latin typeface="League Spartan"/>
                <a:ea typeface="League Spartan"/>
                <a:cs typeface="League Spartan"/>
                <a:sym typeface="League Spartan"/>
              </a:rPr>
              <a:t>. </a:t>
            </a:r>
            <a:endParaRPr lang="en-US" sz="2800">
              <a:latin typeface="League Spartan"/>
            </a:endParaRPr>
          </a:p>
        </p:txBody>
      </p:sp>
      <p:sp>
        <p:nvSpPr>
          <p:cNvPr id="4" name="Freeform 4">
            <a:extLst>
              <a:ext uri="{C183D7F6-B498-43B3-948B-1728B52AA6E4}">
                <adec:decorative xmlns:adec="http://schemas.microsoft.com/office/drawing/2017/decorative" val="1"/>
              </a:ext>
            </a:extLst>
          </p:cNvPr>
          <p:cNvSpPr/>
          <p:nvPr/>
        </p:nvSpPr>
        <p:spPr>
          <a:xfrm flipV="1">
            <a:off x="0" y="0"/>
            <a:ext cx="4099837" cy="4114800"/>
          </a:xfrm>
          <a:custGeom>
            <a:avLst/>
            <a:gdLst/>
            <a:ahLst/>
            <a:cxnLst/>
            <a:rect l="l" t="t" r="r" b="b"/>
            <a:pathLst>
              <a:path w="4099837" h="4114800">
                <a:moveTo>
                  <a:pt x="0" y="4114800"/>
                </a:moveTo>
                <a:lnTo>
                  <a:pt x="4099837" y="4114800"/>
                </a:lnTo>
                <a:lnTo>
                  <a:pt x="4099837" y="0"/>
                </a:lnTo>
                <a:lnTo>
                  <a:pt x="0" y="0"/>
                </a:lnTo>
                <a:lnTo>
                  <a:pt x="0" y="411480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5" name="Freeform 5">
            <a:extLst>
              <a:ext uri="{C183D7F6-B498-43B3-948B-1728B52AA6E4}">
                <adec:decorative xmlns:adec="http://schemas.microsoft.com/office/drawing/2017/decorative" val="1"/>
              </a:ext>
            </a:extLst>
          </p:cNvPr>
          <p:cNvSpPr/>
          <p:nvPr/>
        </p:nvSpPr>
        <p:spPr>
          <a:xfrm>
            <a:off x="15314122" y="0"/>
            <a:ext cx="2973878" cy="10287000"/>
          </a:xfrm>
          <a:custGeom>
            <a:avLst/>
            <a:gdLst/>
            <a:ahLst/>
            <a:cxnLst/>
            <a:rect l="l" t="t" r="r" b="b"/>
            <a:pathLst>
              <a:path w="2973878" h="10287000">
                <a:moveTo>
                  <a:pt x="0" y="0"/>
                </a:moveTo>
                <a:lnTo>
                  <a:pt x="2973878" y="0"/>
                </a:lnTo>
                <a:lnTo>
                  <a:pt x="2973878" y="10287000"/>
                </a:lnTo>
                <a:lnTo>
                  <a:pt x="0" y="10287000"/>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6" name="TextBox 5">
            <a:extLst>
              <a:ext uri="{FF2B5EF4-FFF2-40B4-BE49-F238E27FC236}">
                <a16:creationId xmlns:a16="http://schemas.microsoft.com/office/drawing/2014/main" id="{00C372B9-5745-7BF7-A0FB-CD1104CCF3CF}"/>
              </a:ext>
            </a:extLst>
          </p:cNvPr>
          <p:cNvSpPr txBox="1"/>
          <p:nvPr/>
        </p:nvSpPr>
        <p:spPr>
          <a:xfrm>
            <a:off x="228600" y="9715500"/>
            <a:ext cx="232951" cy="369332"/>
          </a:xfrm>
          <a:prstGeom prst="rect">
            <a:avLst/>
          </a:prstGeom>
          <a:noFill/>
        </p:spPr>
        <p:txBody>
          <a:bodyPr wrap="square" rtlCol="0">
            <a:spAutoFit/>
          </a:bodyPr>
          <a:lstStyle/>
          <a:p>
            <a:r>
              <a:rPr lang="en-US" dirty="0"/>
              <a:t>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0DFC4"/>
        </a:solidFill>
        <a:effectLst/>
      </p:bgPr>
    </p:bg>
    <p:spTree>
      <p:nvGrpSpPr>
        <p:cNvPr id="1" name=""/>
        <p:cNvGrpSpPr/>
        <p:nvPr/>
      </p:nvGrpSpPr>
      <p:grpSpPr>
        <a:xfrm>
          <a:off x="0" y="0"/>
          <a:ext cx="0" cy="0"/>
          <a:chOff x="0" y="0"/>
          <a:chExt cx="0" cy="0"/>
        </a:xfrm>
      </p:grpSpPr>
      <p:sp>
        <p:nvSpPr>
          <p:cNvPr id="3" name="TextBox 3"/>
          <p:cNvSpPr txBox="1">
            <a:spLocks noGrp="1"/>
          </p:cNvSpPr>
          <p:nvPr>
            <p:ph type="title" idx="4294967295"/>
          </p:nvPr>
        </p:nvSpPr>
        <p:spPr>
          <a:xfrm>
            <a:off x="1339235" y="1188403"/>
            <a:ext cx="8757770" cy="1566544"/>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12880"/>
              </a:lnSpc>
              <a:spcBef>
                <a:spcPts val="0"/>
              </a:spcBef>
              <a:spcAft>
                <a:spcPts val="0"/>
              </a:spcAft>
              <a:buClrTx/>
              <a:buSzTx/>
              <a:buFontTx/>
              <a:buNone/>
              <a:tabLst/>
              <a:defRPr/>
            </a:pPr>
            <a:r>
              <a:rPr kumimoji="0" lang="en-US" sz="9200" b="0" i="0" u="none" strike="noStrike" kern="1200" cap="none" spc="0" normalizeH="0" baseline="0" noProof="0" dirty="0">
                <a:ln>
                  <a:noFill/>
                </a:ln>
                <a:solidFill>
                  <a:srgbClr val="000000"/>
                </a:solidFill>
                <a:effectLst/>
                <a:uLnTx/>
                <a:uFillTx/>
                <a:latin typeface="League Spartan"/>
                <a:ea typeface="League Spartan"/>
                <a:cs typeface="League Spartan"/>
                <a:sym typeface="League Spartan"/>
              </a:rPr>
              <a:t>Slide Title #2</a:t>
            </a:r>
          </a:p>
        </p:txBody>
      </p:sp>
      <p:sp>
        <p:nvSpPr>
          <p:cNvPr id="4" name="TextBox 4"/>
          <p:cNvSpPr txBox="1"/>
          <p:nvPr/>
        </p:nvSpPr>
        <p:spPr>
          <a:xfrm>
            <a:off x="1028700" y="4755838"/>
            <a:ext cx="5572658" cy="4596765"/>
          </a:xfrm>
          <a:prstGeom prst="rect">
            <a:avLst/>
          </a:prstGeom>
        </p:spPr>
        <p:txBody>
          <a:bodyPr lIns="0" tIns="0" rIns="0" bIns="0" rtlCol="0" anchor="t">
            <a:spAutoFit/>
          </a:bodyPr>
          <a:lstStyle/>
          <a:p>
            <a:pPr algn="l">
              <a:lnSpc>
                <a:spcPts val="3359"/>
              </a:lnSpc>
            </a:pPr>
            <a:r>
              <a:rPr lang="en-US" sz="2400">
                <a:solidFill>
                  <a:srgbClr val="000000"/>
                </a:solidFill>
                <a:latin typeface="League Spartan"/>
                <a:ea typeface="League Spartan"/>
                <a:cs typeface="League Spartan"/>
                <a:sym typeface="League Spartan"/>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a:t>
            </a:r>
          </a:p>
        </p:txBody>
      </p:sp>
      <p:sp>
        <p:nvSpPr>
          <p:cNvPr id="2" name="TextBox 2"/>
          <p:cNvSpPr txBox="1"/>
          <p:nvPr/>
        </p:nvSpPr>
        <p:spPr>
          <a:xfrm>
            <a:off x="7775548" y="4755838"/>
            <a:ext cx="5572658" cy="4596765"/>
          </a:xfrm>
          <a:prstGeom prst="rect">
            <a:avLst/>
          </a:prstGeom>
        </p:spPr>
        <p:txBody>
          <a:bodyPr lIns="0" tIns="0" rIns="0" bIns="0" rtlCol="0" anchor="t">
            <a:spAutoFit/>
          </a:bodyPr>
          <a:lstStyle/>
          <a:p>
            <a:pPr algn="l">
              <a:lnSpc>
                <a:spcPts val="3359"/>
              </a:lnSpc>
            </a:pPr>
            <a:r>
              <a:rPr lang="en-US" sz="2400">
                <a:solidFill>
                  <a:srgbClr val="000000"/>
                </a:solidFill>
                <a:latin typeface="League Spartan"/>
                <a:ea typeface="League Spartan"/>
                <a:cs typeface="League Spartan"/>
                <a:sym typeface="League Spartan"/>
              </a:rPr>
              <a:t>Lorem ipsum dolor sit amet, consectetur adipiscing elit, sed do eiusmod tempor incididunt ut labore et dolore magna aliqua. Ut enim ad minim veniam, quis nostrud exercitation ullamco laboris nisi ut aliquip ex ea commodo consequat. Duis aute irure dolor in reprehenderit in voluptate velit esse cillum dolore eu fugiat nulla pariatur. </a:t>
            </a:r>
          </a:p>
        </p:txBody>
      </p:sp>
      <p:sp>
        <p:nvSpPr>
          <p:cNvPr id="5" name="Freeform 5">
            <a:extLst>
              <a:ext uri="{C183D7F6-B498-43B3-948B-1728B52AA6E4}">
                <adec:decorative xmlns:adec="http://schemas.microsoft.com/office/drawing/2017/decorative" val="1"/>
              </a:ext>
            </a:extLst>
          </p:cNvPr>
          <p:cNvSpPr/>
          <p:nvPr/>
        </p:nvSpPr>
        <p:spPr>
          <a:xfrm>
            <a:off x="15314122" y="0"/>
            <a:ext cx="2973878" cy="10287000"/>
          </a:xfrm>
          <a:custGeom>
            <a:avLst/>
            <a:gdLst/>
            <a:ahLst/>
            <a:cxnLst/>
            <a:rect l="l" t="t" r="r" b="b"/>
            <a:pathLst>
              <a:path w="2973878" h="10287000">
                <a:moveTo>
                  <a:pt x="0" y="0"/>
                </a:moveTo>
                <a:lnTo>
                  <a:pt x="2973878" y="0"/>
                </a:lnTo>
                <a:lnTo>
                  <a:pt x="2973878" y="10287000"/>
                </a:lnTo>
                <a:lnTo>
                  <a:pt x="0" y="10287000"/>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6" name="Freeform 6">
            <a:extLst>
              <a:ext uri="{C183D7F6-B498-43B3-948B-1728B52AA6E4}">
                <adec:decorative xmlns:adec="http://schemas.microsoft.com/office/drawing/2017/decorative" val="1"/>
              </a:ext>
            </a:extLst>
          </p:cNvPr>
          <p:cNvSpPr/>
          <p:nvPr/>
        </p:nvSpPr>
        <p:spPr>
          <a:xfrm flipV="1">
            <a:off x="0" y="0"/>
            <a:ext cx="4099837" cy="4114800"/>
          </a:xfrm>
          <a:custGeom>
            <a:avLst/>
            <a:gdLst/>
            <a:ahLst/>
            <a:cxnLst/>
            <a:rect l="l" t="t" r="r" b="b"/>
            <a:pathLst>
              <a:path w="4099837" h="4114800">
                <a:moveTo>
                  <a:pt x="0" y="4114800"/>
                </a:moveTo>
                <a:lnTo>
                  <a:pt x="4099837" y="4114800"/>
                </a:lnTo>
                <a:lnTo>
                  <a:pt x="4099837" y="0"/>
                </a:lnTo>
                <a:lnTo>
                  <a:pt x="0" y="0"/>
                </a:lnTo>
                <a:lnTo>
                  <a:pt x="0" y="411480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7" name="TextBox 6">
            <a:extLst>
              <a:ext uri="{FF2B5EF4-FFF2-40B4-BE49-F238E27FC236}">
                <a16:creationId xmlns:a16="http://schemas.microsoft.com/office/drawing/2014/main" id="{DDEA0178-BE26-E7D2-54C8-86B879B246B4}"/>
              </a:ext>
            </a:extLst>
          </p:cNvPr>
          <p:cNvSpPr txBox="1"/>
          <p:nvPr/>
        </p:nvSpPr>
        <p:spPr>
          <a:xfrm>
            <a:off x="228600" y="9715500"/>
            <a:ext cx="232951" cy="369332"/>
          </a:xfrm>
          <a:prstGeom prst="rect">
            <a:avLst/>
          </a:prstGeom>
          <a:noFill/>
        </p:spPr>
        <p:txBody>
          <a:bodyPr wrap="square" rtlCol="0">
            <a:spAutoFit/>
          </a:bodyPr>
          <a:lstStyle/>
          <a:p>
            <a:r>
              <a:rPr lang="en-US" dirty="0"/>
              <a:t>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0DFC4"/>
        </a:solidFill>
        <a:effectLst/>
      </p:bgPr>
    </p:bg>
    <p:spTree>
      <p:nvGrpSpPr>
        <p:cNvPr id="1" name=""/>
        <p:cNvGrpSpPr/>
        <p:nvPr/>
      </p:nvGrpSpPr>
      <p:grpSpPr>
        <a:xfrm>
          <a:off x="0" y="0"/>
          <a:ext cx="0" cy="0"/>
          <a:chOff x="0" y="0"/>
          <a:chExt cx="0" cy="0"/>
        </a:xfrm>
      </p:grpSpPr>
      <p:sp>
        <p:nvSpPr>
          <p:cNvPr id="2" name="Freeform 2">
            <a:extLst>
              <a:ext uri="{C183D7F6-B498-43B3-948B-1728B52AA6E4}">
                <adec:decorative xmlns:adec="http://schemas.microsoft.com/office/drawing/2017/decorative" val="1"/>
              </a:ext>
            </a:extLst>
          </p:cNvPr>
          <p:cNvSpPr/>
          <p:nvPr/>
        </p:nvSpPr>
        <p:spPr>
          <a:xfrm>
            <a:off x="7339834" y="3315434"/>
            <a:ext cx="3595754" cy="5508815"/>
          </a:xfrm>
          <a:custGeom>
            <a:avLst/>
            <a:gdLst/>
            <a:ahLst/>
            <a:cxnLst/>
            <a:rect l="l" t="t" r="r" b="b"/>
            <a:pathLst>
              <a:path w="3595754" h="5508815">
                <a:moveTo>
                  <a:pt x="0" y="0"/>
                </a:moveTo>
                <a:lnTo>
                  <a:pt x="3595754" y="0"/>
                </a:lnTo>
                <a:lnTo>
                  <a:pt x="3595754" y="5508815"/>
                </a:lnTo>
                <a:lnTo>
                  <a:pt x="0" y="5508815"/>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3" name="Freeform 3">
            <a:extLst>
              <a:ext uri="{C183D7F6-B498-43B3-948B-1728B52AA6E4}">
                <adec:decorative xmlns:adec="http://schemas.microsoft.com/office/drawing/2017/decorative" val="1"/>
              </a:ext>
            </a:extLst>
          </p:cNvPr>
          <p:cNvSpPr/>
          <p:nvPr/>
        </p:nvSpPr>
        <p:spPr>
          <a:xfrm>
            <a:off x="0" y="0"/>
            <a:ext cx="3292474" cy="3208665"/>
          </a:xfrm>
          <a:custGeom>
            <a:avLst/>
            <a:gdLst/>
            <a:ahLst/>
            <a:cxnLst/>
            <a:rect l="l" t="t" r="r" b="b"/>
            <a:pathLst>
              <a:path w="3292474" h="3208665">
                <a:moveTo>
                  <a:pt x="0" y="0"/>
                </a:moveTo>
                <a:lnTo>
                  <a:pt x="3292474" y="0"/>
                </a:lnTo>
                <a:lnTo>
                  <a:pt x="3292474" y="3208665"/>
                </a:lnTo>
                <a:lnTo>
                  <a:pt x="0" y="3208665"/>
                </a:lnTo>
                <a:lnTo>
                  <a:pt x="0"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4" name="TextBox 4"/>
          <p:cNvSpPr txBox="1">
            <a:spLocks noGrp="1"/>
          </p:cNvSpPr>
          <p:nvPr>
            <p:ph type="title" idx="4294967295"/>
          </p:nvPr>
        </p:nvSpPr>
        <p:spPr>
          <a:xfrm>
            <a:off x="3579255" y="608222"/>
            <a:ext cx="11129489" cy="1566544"/>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ctr" defTabSz="914400" rtl="0" eaLnBrk="1" fontAlgn="auto" latinLnBrk="0" hangingPunct="1">
              <a:lnSpc>
                <a:spcPts val="12880"/>
              </a:lnSpc>
              <a:spcBef>
                <a:spcPts val="0"/>
              </a:spcBef>
              <a:spcAft>
                <a:spcPts val="0"/>
              </a:spcAft>
              <a:buClrTx/>
              <a:buSzTx/>
              <a:buFontTx/>
              <a:buNone/>
              <a:tabLst/>
              <a:defRPr/>
            </a:pPr>
            <a:r>
              <a:rPr kumimoji="0" lang="en-US" sz="9200" b="0" i="0" u="none" strike="noStrike" kern="1200" cap="none" spc="0" normalizeH="0" baseline="0" noProof="0" dirty="0">
                <a:ln>
                  <a:noFill/>
                </a:ln>
                <a:solidFill>
                  <a:srgbClr val="000000"/>
                </a:solidFill>
                <a:effectLst/>
                <a:uLnTx/>
                <a:uFillTx/>
                <a:latin typeface="League Spartan"/>
                <a:ea typeface="League Spartan"/>
                <a:cs typeface="League Spartan"/>
                <a:sym typeface="League Spartan"/>
              </a:rPr>
              <a:t>Comparison Slide</a:t>
            </a:r>
          </a:p>
        </p:txBody>
      </p:sp>
      <p:sp>
        <p:nvSpPr>
          <p:cNvPr id="7" name="TextBox 7"/>
          <p:cNvSpPr txBox="1"/>
          <p:nvPr/>
        </p:nvSpPr>
        <p:spPr>
          <a:xfrm>
            <a:off x="3349597" y="2852985"/>
            <a:ext cx="2402915" cy="902170"/>
          </a:xfrm>
          <a:prstGeom prst="rect">
            <a:avLst/>
          </a:prstGeom>
        </p:spPr>
        <p:txBody>
          <a:bodyPr wrap="square" lIns="0" tIns="0" rIns="0" bIns="0" rtlCol="0" anchor="t">
            <a:spAutoFit/>
          </a:bodyPr>
          <a:lstStyle/>
          <a:p>
            <a:pPr algn="ctr">
              <a:lnSpc>
                <a:spcPts val="7279"/>
              </a:lnSpc>
            </a:pPr>
            <a:r>
              <a:rPr lang="en-US" sz="5199" dirty="0">
                <a:solidFill>
                  <a:srgbClr val="000000"/>
                </a:solidFill>
                <a:latin typeface="League Spartan"/>
                <a:ea typeface="League Spartan"/>
                <a:cs typeface="League Spartan"/>
                <a:sym typeface="League Spartan"/>
              </a:rPr>
              <a:t>Team 1</a:t>
            </a:r>
          </a:p>
        </p:txBody>
      </p:sp>
      <p:sp>
        <p:nvSpPr>
          <p:cNvPr id="5" name="TextBox 5"/>
          <p:cNvSpPr txBox="1"/>
          <p:nvPr/>
        </p:nvSpPr>
        <p:spPr>
          <a:xfrm>
            <a:off x="1766586" y="3982005"/>
            <a:ext cx="5572658" cy="4939814"/>
          </a:xfrm>
          <a:prstGeom prst="rect">
            <a:avLst/>
          </a:prstGeom>
        </p:spPr>
        <p:txBody>
          <a:bodyPr lIns="0" tIns="0" rIns="0" bIns="0" rtlCol="0" anchor="t">
            <a:spAutoFit/>
          </a:bodyPr>
          <a:lstStyle/>
          <a:p>
            <a:pPr marL="518160" lvl="1" indent="-259080">
              <a:lnSpc>
                <a:spcPct val="150000"/>
              </a:lnSpc>
              <a:buFont typeface="Arial"/>
              <a:buChar char="•"/>
            </a:pPr>
            <a:r>
              <a:rPr lang="en-US" sz="2400" dirty="0">
                <a:solidFill>
                  <a:srgbClr val="000000"/>
                </a:solidFill>
                <a:latin typeface="League Spartan"/>
                <a:ea typeface="League Spartan"/>
                <a:cs typeface="League Spartan"/>
                <a:sym typeface="League Spartan"/>
              </a:rPr>
              <a:t>Lorem ipsum dolor sit </a:t>
            </a:r>
            <a:r>
              <a:rPr lang="en-US" sz="2400" dirty="0" err="1">
                <a:solidFill>
                  <a:srgbClr val="000000"/>
                </a:solidFill>
                <a:latin typeface="League Spartan"/>
                <a:ea typeface="League Spartan"/>
                <a:cs typeface="League Spartan"/>
                <a:sym typeface="League Spartan"/>
              </a:rPr>
              <a:t>amet</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consectetur</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adipiscing</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elit</a:t>
            </a:r>
            <a:r>
              <a:rPr lang="en-US" sz="2400" dirty="0">
                <a:solidFill>
                  <a:srgbClr val="000000"/>
                </a:solidFill>
                <a:latin typeface="League Spartan"/>
                <a:ea typeface="League Spartan"/>
                <a:cs typeface="League Spartan"/>
                <a:sym typeface="League Spartan"/>
              </a:rPr>
              <a:t>, sed do </a:t>
            </a:r>
            <a:r>
              <a:rPr lang="en-US" sz="2400" dirty="0" err="1">
                <a:solidFill>
                  <a:srgbClr val="000000"/>
                </a:solidFill>
                <a:latin typeface="League Spartan"/>
                <a:ea typeface="League Spartan"/>
                <a:cs typeface="League Spartan"/>
                <a:sym typeface="League Spartan"/>
              </a:rPr>
              <a:t>eiusmod</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tempor</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incididunt</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ut</a:t>
            </a:r>
            <a:r>
              <a:rPr lang="en-US" sz="2400" dirty="0">
                <a:solidFill>
                  <a:srgbClr val="000000"/>
                </a:solidFill>
                <a:latin typeface="League Spartan"/>
                <a:ea typeface="League Spartan"/>
                <a:cs typeface="League Spartan"/>
                <a:sym typeface="League Spartan"/>
              </a:rPr>
              <a:t> labore et dolore magna </a:t>
            </a:r>
            <a:r>
              <a:rPr lang="en-US" sz="2400" dirty="0" err="1">
                <a:solidFill>
                  <a:srgbClr val="000000"/>
                </a:solidFill>
                <a:latin typeface="League Spartan"/>
                <a:ea typeface="League Spartan"/>
                <a:cs typeface="League Spartan"/>
                <a:sym typeface="League Spartan"/>
              </a:rPr>
              <a:t>aliqua</a:t>
            </a:r>
            <a:r>
              <a:rPr lang="en-US" sz="2400" dirty="0">
                <a:solidFill>
                  <a:srgbClr val="000000"/>
                </a:solidFill>
                <a:latin typeface="League Spartan"/>
                <a:ea typeface="League Spartan"/>
                <a:cs typeface="League Spartan"/>
                <a:sym typeface="League Spartan"/>
              </a:rPr>
              <a:t>. </a:t>
            </a:r>
            <a:endParaRPr lang="en-US" sz="2400">
              <a:ea typeface="Calibri"/>
              <a:cs typeface="Calibri"/>
            </a:endParaRPr>
          </a:p>
          <a:p>
            <a:pPr marL="518160" lvl="1" indent="-259080">
              <a:lnSpc>
                <a:spcPct val="150000"/>
              </a:lnSpc>
              <a:buFont typeface="Arial"/>
              <a:buChar char="•"/>
            </a:pPr>
            <a:r>
              <a:rPr lang="en-US" sz="2400" dirty="0">
                <a:solidFill>
                  <a:srgbClr val="000000"/>
                </a:solidFill>
                <a:latin typeface="League Spartan"/>
                <a:ea typeface="League Spartan"/>
                <a:cs typeface="League Spartan"/>
                <a:sym typeface="League Spartan"/>
              </a:rPr>
              <a:t>Ut </a:t>
            </a:r>
            <a:r>
              <a:rPr lang="en-US" sz="2400" err="1">
                <a:solidFill>
                  <a:srgbClr val="000000"/>
                </a:solidFill>
                <a:latin typeface="League Spartan"/>
                <a:ea typeface="League Spartan"/>
                <a:cs typeface="League Spartan"/>
                <a:sym typeface="League Spartan"/>
              </a:rPr>
              <a:t>enim</a:t>
            </a:r>
            <a:r>
              <a:rPr lang="en-US" sz="2400" dirty="0">
                <a:solidFill>
                  <a:srgbClr val="000000"/>
                </a:solidFill>
                <a:latin typeface="League Spartan"/>
                <a:ea typeface="League Spartan"/>
                <a:cs typeface="League Spartan"/>
                <a:sym typeface="League Spartan"/>
              </a:rPr>
              <a:t> ad minim </a:t>
            </a:r>
            <a:r>
              <a:rPr lang="en-US" sz="2400" err="1">
                <a:solidFill>
                  <a:srgbClr val="000000"/>
                </a:solidFill>
                <a:latin typeface="League Spartan"/>
                <a:ea typeface="League Spartan"/>
                <a:cs typeface="League Spartan"/>
                <a:sym typeface="League Spartan"/>
              </a:rPr>
              <a:t>veniam</a:t>
            </a:r>
            <a:r>
              <a:rPr lang="en-US" sz="2400" dirty="0">
                <a:solidFill>
                  <a:srgbClr val="000000"/>
                </a:solidFill>
                <a:latin typeface="League Spartan"/>
                <a:ea typeface="League Spartan"/>
                <a:cs typeface="League Spartan"/>
                <a:sym typeface="League Spartan"/>
              </a:rPr>
              <a:t>, quis </a:t>
            </a:r>
            <a:r>
              <a:rPr lang="en-US" sz="2400" err="1">
                <a:solidFill>
                  <a:srgbClr val="000000"/>
                </a:solidFill>
                <a:latin typeface="League Spartan"/>
                <a:ea typeface="League Spartan"/>
                <a:cs typeface="League Spartan"/>
                <a:sym typeface="League Spartan"/>
              </a:rPr>
              <a:t>nostrud</a:t>
            </a:r>
            <a:r>
              <a:rPr lang="en-US" sz="2400" dirty="0">
                <a:solidFill>
                  <a:srgbClr val="000000"/>
                </a:solidFill>
                <a:latin typeface="League Spartan"/>
                <a:ea typeface="League Spartan"/>
                <a:cs typeface="League Spartan"/>
                <a:sym typeface="League Spartan"/>
              </a:rPr>
              <a:t> exercitation </a:t>
            </a:r>
            <a:r>
              <a:rPr lang="en-US" sz="2400" err="1">
                <a:solidFill>
                  <a:srgbClr val="000000"/>
                </a:solidFill>
                <a:latin typeface="League Spartan"/>
                <a:ea typeface="League Spartan"/>
                <a:cs typeface="League Spartan"/>
                <a:sym typeface="League Spartan"/>
              </a:rPr>
              <a:t>ullamco</a:t>
            </a:r>
            <a:r>
              <a:rPr lang="en-US" sz="2400" dirty="0">
                <a:solidFill>
                  <a:srgbClr val="000000"/>
                </a:solidFill>
                <a:latin typeface="League Spartan"/>
                <a:ea typeface="League Spartan"/>
                <a:cs typeface="League Spartan"/>
                <a:sym typeface="League Spartan"/>
              </a:rPr>
              <a:t> </a:t>
            </a:r>
            <a:r>
              <a:rPr lang="en-US" sz="2400" err="1">
                <a:solidFill>
                  <a:srgbClr val="000000"/>
                </a:solidFill>
                <a:latin typeface="League Spartan"/>
                <a:ea typeface="League Spartan"/>
                <a:cs typeface="League Spartan"/>
                <a:sym typeface="League Spartan"/>
              </a:rPr>
              <a:t>laboris</a:t>
            </a:r>
            <a:r>
              <a:rPr lang="en-US" sz="2400" dirty="0">
                <a:solidFill>
                  <a:srgbClr val="000000"/>
                </a:solidFill>
                <a:latin typeface="League Spartan"/>
                <a:ea typeface="League Spartan"/>
                <a:cs typeface="League Spartan"/>
                <a:sym typeface="League Spartan"/>
              </a:rPr>
              <a:t> nisi </a:t>
            </a:r>
            <a:r>
              <a:rPr lang="en-US" sz="2400" err="1">
                <a:solidFill>
                  <a:srgbClr val="000000"/>
                </a:solidFill>
                <a:latin typeface="League Spartan"/>
                <a:ea typeface="League Spartan"/>
                <a:cs typeface="League Spartan"/>
                <a:sym typeface="League Spartan"/>
              </a:rPr>
              <a:t>ut</a:t>
            </a:r>
            <a:r>
              <a:rPr lang="en-US" sz="2400" dirty="0">
                <a:solidFill>
                  <a:srgbClr val="000000"/>
                </a:solidFill>
                <a:latin typeface="League Spartan"/>
                <a:ea typeface="League Spartan"/>
                <a:cs typeface="League Spartan"/>
                <a:sym typeface="League Spartan"/>
              </a:rPr>
              <a:t> </a:t>
            </a:r>
            <a:r>
              <a:rPr lang="en-US" sz="2400" err="1">
                <a:solidFill>
                  <a:srgbClr val="000000"/>
                </a:solidFill>
                <a:latin typeface="League Spartan"/>
                <a:ea typeface="League Spartan"/>
                <a:cs typeface="League Spartan"/>
                <a:sym typeface="League Spartan"/>
              </a:rPr>
              <a:t>aliquip</a:t>
            </a:r>
            <a:r>
              <a:rPr lang="en-US" sz="2400" dirty="0">
                <a:solidFill>
                  <a:srgbClr val="000000"/>
                </a:solidFill>
                <a:latin typeface="League Spartan"/>
                <a:ea typeface="League Spartan"/>
                <a:cs typeface="League Spartan"/>
                <a:sym typeface="League Spartan"/>
              </a:rPr>
              <a:t> ex </a:t>
            </a:r>
            <a:r>
              <a:rPr lang="en-US" sz="2400" err="1">
                <a:solidFill>
                  <a:srgbClr val="000000"/>
                </a:solidFill>
                <a:latin typeface="League Spartan"/>
                <a:ea typeface="League Spartan"/>
                <a:cs typeface="League Spartan"/>
                <a:sym typeface="League Spartan"/>
              </a:rPr>
              <a:t>ea</a:t>
            </a:r>
            <a:r>
              <a:rPr lang="en-US" sz="2400" dirty="0">
                <a:solidFill>
                  <a:srgbClr val="000000"/>
                </a:solidFill>
                <a:latin typeface="League Spartan"/>
                <a:ea typeface="League Spartan"/>
                <a:cs typeface="League Spartan"/>
                <a:sym typeface="League Spartan"/>
              </a:rPr>
              <a:t> </a:t>
            </a:r>
            <a:r>
              <a:rPr lang="en-US" sz="2400" err="1">
                <a:solidFill>
                  <a:srgbClr val="000000"/>
                </a:solidFill>
                <a:latin typeface="League Spartan"/>
                <a:ea typeface="League Spartan"/>
                <a:cs typeface="League Spartan"/>
                <a:sym typeface="League Spartan"/>
              </a:rPr>
              <a:t>commodo</a:t>
            </a:r>
            <a:r>
              <a:rPr lang="en-US" sz="2400" dirty="0">
                <a:solidFill>
                  <a:srgbClr val="000000"/>
                </a:solidFill>
                <a:latin typeface="League Spartan"/>
                <a:ea typeface="League Spartan"/>
                <a:cs typeface="League Spartan"/>
                <a:sym typeface="League Spartan"/>
              </a:rPr>
              <a:t> </a:t>
            </a:r>
            <a:r>
              <a:rPr lang="en-US" sz="2400">
                <a:solidFill>
                  <a:srgbClr val="000000"/>
                </a:solidFill>
                <a:latin typeface="League Spartan"/>
                <a:ea typeface="League Spartan"/>
                <a:cs typeface="League Spartan"/>
                <a:sym typeface="League Spartan"/>
              </a:rPr>
              <a:t>consequat. </a:t>
            </a:r>
            <a:endParaRPr lang="en-US" sz="2400">
              <a:solidFill>
                <a:srgbClr val="000000"/>
              </a:solidFill>
              <a:latin typeface="Calibri"/>
              <a:ea typeface="Calibri"/>
              <a:cs typeface="Calibri"/>
            </a:endParaRPr>
          </a:p>
        </p:txBody>
      </p:sp>
      <p:sp>
        <p:nvSpPr>
          <p:cNvPr id="8" name="TextBox 8"/>
          <p:cNvSpPr txBox="1"/>
          <p:nvPr/>
        </p:nvSpPr>
        <p:spPr>
          <a:xfrm>
            <a:off x="12556602" y="2852984"/>
            <a:ext cx="2638775" cy="902170"/>
          </a:xfrm>
          <a:prstGeom prst="rect">
            <a:avLst/>
          </a:prstGeom>
        </p:spPr>
        <p:txBody>
          <a:bodyPr wrap="square" lIns="0" tIns="0" rIns="0" bIns="0" rtlCol="0" anchor="t">
            <a:spAutoFit/>
          </a:bodyPr>
          <a:lstStyle/>
          <a:p>
            <a:pPr algn="ctr">
              <a:lnSpc>
                <a:spcPts val="7279"/>
              </a:lnSpc>
            </a:pPr>
            <a:r>
              <a:rPr lang="en-US" sz="5199" dirty="0">
                <a:solidFill>
                  <a:srgbClr val="000000"/>
                </a:solidFill>
                <a:latin typeface="League Spartan"/>
                <a:ea typeface="League Spartan"/>
                <a:cs typeface="League Spartan"/>
                <a:sym typeface="League Spartan"/>
              </a:rPr>
              <a:t>Team 2</a:t>
            </a:r>
          </a:p>
        </p:txBody>
      </p:sp>
      <p:sp>
        <p:nvSpPr>
          <p:cNvPr id="9" name="Freeform 9">
            <a:extLst>
              <a:ext uri="{C183D7F6-B498-43B3-948B-1728B52AA6E4}">
                <adec:decorative xmlns:adec="http://schemas.microsoft.com/office/drawing/2017/decorative" val="1"/>
              </a:ext>
            </a:extLst>
          </p:cNvPr>
          <p:cNvSpPr/>
          <p:nvPr/>
        </p:nvSpPr>
        <p:spPr>
          <a:xfrm flipH="1">
            <a:off x="14994495" y="0"/>
            <a:ext cx="3292474" cy="3208665"/>
          </a:xfrm>
          <a:custGeom>
            <a:avLst/>
            <a:gdLst/>
            <a:ahLst/>
            <a:cxnLst/>
            <a:rect l="l" t="t" r="r" b="b"/>
            <a:pathLst>
              <a:path w="3292474" h="3208665">
                <a:moveTo>
                  <a:pt x="3292473" y="0"/>
                </a:moveTo>
                <a:lnTo>
                  <a:pt x="0" y="0"/>
                </a:lnTo>
                <a:lnTo>
                  <a:pt x="0" y="3208665"/>
                </a:lnTo>
                <a:lnTo>
                  <a:pt x="3292473" y="3208665"/>
                </a:lnTo>
                <a:lnTo>
                  <a:pt x="3292473" y="0"/>
                </a:lnTo>
                <a:close/>
              </a:path>
            </a:pathLst>
          </a:custGeom>
          <a:blipFill>
            <a:blip>
              <a:extLst>
                <a:ext uri="{96DAC541-7B7A-43D3-8B79-37D633B846F1}">
                  <asvg:svgBlip xmlns:asvg="http://schemas.microsoft.com/office/drawing/2016/SVG/main" r:embed="rId3"/>
                </a:ext>
              </a:extLst>
            </a:blip>
            <a:stretch>
              <a:fillRect/>
            </a:stretch>
          </a:blipFill>
        </p:spPr>
        <p:txBody>
          <a:bodyPr/>
          <a:lstStyle/>
          <a:p>
            <a:endParaRPr lang="en-US"/>
          </a:p>
        </p:txBody>
      </p:sp>
      <p:sp>
        <p:nvSpPr>
          <p:cNvPr id="10" name="TextBox 9">
            <a:extLst>
              <a:ext uri="{FF2B5EF4-FFF2-40B4-BE49-F238E27FC236}">
                <a16:creationId xmlns:a16="http://schemas.microsoft.com/office/drawing/2014/main" id="{ABAEDC55-B8DA-46A6-FF21-BD2A4446F990}"/>
              </a:ext>
            </a:extLst>
          </p:cNvPr>
          <p:cNvSpPr txBox="1"/>
          <p:nvPr/>
        </p:nvSpPr>
        <p:spPr>
          <a:xfrm>
            <a:off x="228600" y="9715500"/>
            <a:ext cx="232951" cy="369332"/>
          </a:xfrm>
          <a:prstGeom prst="rect">
            <a:avLst/>
          </a:prstGeom>
          <a:noFill/>
        </p:spPr>
        <p:txBody>
          <a:bodyPr wrap="square" rtlCol="0">
            <a:spAutoFit/>
          </a:bodyPr>
          <a:lstStyle/>
          <a:p>
            <a:r>
              <a:rPr lang="en-US" dirty="0"/>
              <a:t>6</a:t>
            </a:r>
          </a:p>
        </p:txBody>
      </p:sp>
      <p:sp>
        <p:nvSpPr>
          <p:cNvPr id="11" name="TextBox 5">
            <a:extLst>
              <a:ext uri="{FF2B5EF4-FFF2-40B4-BE49-F238E27FC236}">
                <a16:creationId xmlns:a16="http://schemas.microsoft.com/office/drawing/2014/main" id="{94F27B66-53EA-56E9-73A8-EDB47589C446}"/>
              </a:ext>
            </a:extLst>
          </p:cNvPr>
          <p:cNvSpPr txBox="1"/>
          <p:nvPr/>
        </p:nvSpPr>
        <p:spPr>
          <a:xfrm>
            <a:off x="11084205" y="3982003"/>
            <a:ext cx="5572658" cy="4939814"/>
          </a:xfrm>
          <a:prstGeom prst="rect">
            <a:avLst/>
          </a:prstGeom>
        </p:spPr>
        <p:txBody>
          <a:bodyPr lIns="0" tIns="0" rIns="0" bIns="0" rtlCol="0" anchor="t">
            <a:spAutoFit/>
          </a:bodyPr>
          <a:lstStyle/>
          <a:p>
            <a:pPr marL="518160" lvl="1" indent="-259080">
              <a:lnSpc>
                <a:spcPct val="150000"/>
              </a:lnSpc>
              <a:buFont typeface="Arial"/>
              <a:buChar char="•"/>
            </a:pPr>
            <a:r>
              <a:rPr lang="en-US" sz="2400" dirty="0">
                <a:solidFill>
                  <a:srgbClr val="000000"/>
                </a:solidFill>
                <a:latin typeface="League Spartan"/>
                <a:ea typeface="League Spartan"/>
                <a:cs typeface="League Spartan"/>
                <a:sym typeface="League Spartan"/>
              </a:rPr>
              <a:t>Lorem ipsum dolor sit </a:t>
            </a:r>
            <a:r>
              <a:rPr lang="en-US" sz="2400" dirty="0" err="1">
                <a:solidFill>
                  <a:srgbClr val="000000"/>
                </a:solidFill>
                <a:latin typeface="League Spartan"/>
                <a:ea typeface="League Spartan"/>
                <a:cs typeface="League Spartan"/>
                <a:sym typeface="League Spartan"/>
              </a:rPr>
              <a:t>amet</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consectetur</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adipiscing</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elit</a:t>
            </a:r>
            <a:r>
              <a:rPr lang="en-US" sz="2400" dirty="0">
                <a:solidFill>
                  <a:srgbClr val="000000"/>
                </a:solidFill>
                <a:latin typeface="League Spartan"/>
                <a:ea typeface="League Spartan"/>
                <a:cs typeface="League Spartan"/>
                <a:sym typeface="League Spartan"/>
              </a:rPr>
              <a:t>, sed do </a:t>
            </a:r>
            <a:r>
              <a:rPr lang="en-US" sz="2400" dirty="0" err="1">
                <a:solidFill>
                  <a:srgbClr val="000000"/>
                </a:solidFill>
                <a:latin typeface="League Spartan"/>
                <a:ea typeface="League Spartan"/>
                <a:cs typeface="League Spartan"/>
                <a:sym typeface="League Spartan"/>
              </a:rPr>
              <a:t>eiusmod</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tempor</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incididunt</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ut</a:t>
            </a:r>
            <a:r>
              <a:rPr lang="en-US" sz="2400" dirty="0">
                <a:solidFill>
                  <a:srgbClr val="000000"/>
                </a:solidFill>
                <a:latin typeface="League Spartan"/>
                <a:ea typeface="League Spartan"/>
                <a:cs typeface="League Spartan"/>
                <a:sym typeface="League Spartan"/>
              </a:rPr>
              <a:t> labore et dolore magna </a:t>
            </a:r>
            <a:r>
              <a:rPr lang="en-US" sz="2400" dirty="0" err="1">
                <a:solidFill>
                  <a:srgbClr val="000000"/>
                </a:solidFill>
                <a:latin typeface="League Spartan"/>
                <a:ea typeface="League Spartan"/>
                <a:cs typeface="League Spartan"/>
                <a:sym typeface="League Spartan"/>
              </a:rPr>
              <a:t>aliqua</a:t>
            </a:r>
            <a:r>
              <a:rPr lang="en-US" sz="2400" dirty="0">
                <a:solidFill>
                  <a:srgbClr val="000000"/>
                </a:solidFill>
                <a:latin typeface="League Spartan"/>
                <a:ea typeface="League Spartan"/>
                <a:cs typeface="League Spartan"/>
                <a:sym typeface="League Spartan"/>
              </a:rPr>
              <a:t>. </a:t>
            </a:r>
            <a:endParaRPr lang="en-US" sz="2400">
              <a:ea typeface="Calibri"/>
              <a:cs typeface="Calibri"/>
            </a:endParaRPr>
          </a:p>
          <a:p>
            <a:pPr marL="518160" lvl="1" indent="-259080">
              <a:lnSpc>
                <a:spcPct val="150000"/>
              </a:lnSpc>
              <a:buFont typeface="Arial"/>
              <a:buChar char="•"/>
            </a:pPr>
            <a:r>
              <a:rPr lang="en-US" sz="2400" dirty="0">
                <a:solidFill>
                  <a:srgbClr val="000000"/>
                </a:solidFill>
                <a:latin typeface="League Spartan"/>
                <a:ea typeface="League Spartan"/>
                <a:cs typeface="League Spartan"/>
                <a:sym typeface="League Spartan"/>
              </a:rPr>
              <a:t>Ut </a:t>
            </a:r>
            <a:r>
              <a:rPr lang="en-US" sz="2400" err="1">
                <a:solidFill>
                  <a:srgbClr val="000000"/>
                </a:solidFill>
                <a:latin typeface="League Spartan"/>
                <a:ea typeface="League Spartan"/>
                <a:cs typeface="League Spartan"/>
                <a:sym typeface="League Spartan"/>
              </a:rPr>
              <a:t>enim</a:t>
            </a:r>
            <a:r>
              <a:rPr lang="en-US" sz="2400" dirty="0">
                <a:solidFill>
                  <a:srgbClr val="000000"/>
                </a:solidFill>
                <a:latin typeface="League Spartan"/>
                <a:ea typeface="League Spartan"/>
                <a:cs typeface="League Spartan"/>
                <a:sym typeface="League Spartan"/>
              </a:rPr>
              <a:t> ad minim </a:t>
            </a:r>
            <a:r>
              <a:rPr lang="en-US" sz="2400" err="1">
                <a:solidFill>
                  <a:srgbClr val="000000"/>
                </a:solidFill>
                <a:latin typeface="League Spartan"/>
                <a:ea typeface="League Spartan"/>
                <a:cs typeface="League Spartan"/>
                <a:sym typeface="League Spartan"/>
              </a:rPr>
              <a:t>veniam</a:t>
            </a:r>
            <a:r>
              <a:rPr lang="en-US" sz="2400" dirty="0">
                <a:solidFill>
                  <a:srgbClr val="000000"/>
                </a:solidFill>
                <a:latin typeface="League Spartan"/>
                <a:ea typeface="League Spartan"/>
                <a:cs typeface="League Spartan"/>
                <a:sym typeface="League Spartan"/>
              </a:rPr>
              <a:t>, quis </a:t>
            </a:r>
            <a:r>
              <a:rPr lang="en-US" sz="2400" err="1">
                <a:solidFill>
                  <a:srgbClr val="000000"/>
                </a:solidFill>
                <a:latin typeface="League Spartan"/>
                <a:ea typeface="League Spartan"/>
                <a:cs typeface="League Spartan"/>
                <a:sym typeface="League Spartan"/>
              </a:rPr>
              <a:t>nostrud</a:t>
            </a:r>
            <a:r>
              <a:rPr lang="en-US" sz="2400" dirty="0">
                <a:solidFill>
                  <a:srgbClr val="000000"/>
                </a:solidFill>
                <a:latin typeface="League Spartan"/>
                <a:ea typeface="League Spartan"/>
                <a:cs typeface="League Spartan"/>
                <a:sym typeface="League Spartan"/>
              </a:rPr>
              <a:t> exercitation </a:t>
            </a:r>
            <a:r>
              <a:rPr lang="en-US" sz="2400" err="1">
                <a:solidFill>
                  <a:srgbClr val="000000"/>
                </a:solidFill>
                <a:latin typeface="League Spartan"/>
                <a:ea typeface="League Spartan"/>
                <a:cs typeface="League Spartan"/>
                <a:sym typeface="League Spartan"/>
              </a:rPr>
              <a:t>ullamco</a:t>
            </a:r>
            <a:r>
              <a:rPr lang="en-US" sz="2400" dirty="0">
                <a:solidFill>
                  <a:srgbClr val="000000"/>
                </a:solidFill>
                <a:latin typeface="League Spartan"/>
                <a:ea typeface="League Spartan"/>
                <a:cs typeface="League Spartan"/>
                <a:sym typeface="League Spartan"/>
              </a:rPr>
              <a:t> </a:t>
            </a:r>
            <a:r>
              <a:rPr lang="en-US" sz="2400" err="1">
                <a:solidFill>
                  <a:srgbClr val="000000"/>
                </a:solidFill>
                <a:latin typeface="League Spartan"/>
                <a:ea typeface="League Spartan"/>
                <a:cs typeface="League Spartan"/>
                <a:sym typeface="League Spartan"/>
              </a:rPr>
              <a:t>laboris</a:t>
            </a:r>
            <a:r>
              <a:rPr lang="en-US" sz="2400" dirty="0">
                <a:solidFill>
                  <a:srgbClr val="000000"/>
                </a:solidFill>
                <a:latin typeface="League Spartan"/>
                <a:ea typeface="League Spartan"/>
                <a:cs typeface="League Spartan"/>
                <a:sym typeface="League Spartan"/>
              </a:rPr>
              <a:t> nisi </a:t>
            </a:r>
            <a:r>
              <a:rPr lang="en-US" sz="2400" err="1">
                <a:solidFill>
                  <a:srgbClr val="000000"/>
                </a:solidFill>
                <a:latin typeface="League Spartan"/>
                <a:ea typeface="League Spartan"/>
                <a:cs typeface="League Spartan"/>
                <a:sym typeface="League Spartan"/>
              </a:rPr>
              <a:t>ut</a:t>
            </a:r>
            <a:r>
              <a:rPr lang="en-US" sz="2400" dirty="0">
                <a:solidFill>
                  <a:srgbClr val="000000"/>
                </a:solidFill>
                <a:latin typeface="League Spartan"/>
                <a:ea typeface="League Spartan"/>
                <a:cs typeface="League Spartan"/>
                <a:sym typeface="League Spartan"/>
              </a:rPr>
              <a:t> </a:t>
            </a:r>
            <a:r>
              <a:rPr lang="en-US" sz="2400" err="1">
                <a:solidFill>
                  <a:srgbClr val="000000"/>
                </a:solidFill>
                <a:latin typeface="League Spartan"/>
                <a:ea typeface="League Spartan"/>
                <a:cs typeface="League Spartan"/>
                <a:sym typeface="League Spartan"/>
              </a:rPr>
              <a:t>aliquip</a:t>
            </a:r>
            <a:r>
              <a:rPr lang="en-US" sz="2400" dirty="0">
                <a:solidFill>
                  <a:srgbClr val="000000"/>
                </a:solidFill>
                <a:latin typeface="League Spartan"/>
                <a:ea typeface="League Spartan"/>
                <a:cs typeface="League Spartan"/>
                <a:sym typeface="League Spartan"/>
              </a:rPr>
              <a:t> ex </a:t>
            </a:r>
            <a:r>
              <a:rPr lang="en-US" sz="2400" err="1">
                <a:solidFill>
                  <a:srgbClr val="000000"/>
                </a:solidFill>
                <a:latin typeface="League Spartan"/>
                <a:ea typeface="League Spartan"/>
                <a:cs typeface="League Spartan"/>
                <a:sym typeface="League Spartan"/>
              </a:rPr>
              <a:t>ea</a:t>
            </a:r>
            <a:r>
              <a:rPr lang="en-US" sz="2400" dirty="0">
                <a:solidFill>
                  <a:srgbClr val="000000"/>
                </a:solidFill>
                <a:latin typeface="League Spartan"/>
                <a:ea typeface="League Spartan"/>
                <a:cs typeface="League Spartan"/>
                <a:sym typeface="League Spartan"/>
              </a:rPr>
              <a:t> </a:t>
            </a:r>
            <a:r>
              <a:rPr lang="en-US" sz="2400" err="1">
                <a:solidFill>
                  <a:srgbClr val="000000"/>
                </a:solidFill>
                <a:latin typeface="League Spartan"/>
                <a:ea typeface="League Spartan"/>
                <a:cs typeface="League Spartan"/>
                <a:sym typeface="League Spartan"/>
              </a:rPr>
              <a:t>commodo</a:t>
            </a:r>
            <a:r>
              <a:rPr lang="en-US" sz="2400" dirty="0">
                <a:solidFill>
                  <a:srgbClr val="000000"/>
                </a:solidFill>
                <a:latin typeface="League Spartan"/>
                <a:ea typeface="League Spartan"/>
                <a:cs typeface="League Spartan"/>
                <a:sym typeface="League Spartan"/>
              </a:rPr>
              <a:t> </a:t>
            </a:r>
            <a:r>
              <a:rPr lang="en-US" sz="2400">
                <a:solidFill>
                  <a:srgbClr val="000000"/>
                </a:solidFill>
                <a:latin typeface="League Spartan"/>
                <a:ea typeface="League Spartan"/>
                <a:cs typeface="League Spartan"/>
                <a:sym typeface="League Spartan"/>
              </a:rPr>
              <a:t>consequat. </a:t>
            </a:r>
            <a:endParaRPr lang="en-US" sz="2400">
              <a:solidFill>
                <a:srgbClr val="000000"/>
              </a:solidFill>
              <a:latin typeface="Calibri"/>
              <a:ea typeface="Calibri"/>
              <a:cs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0DFC4"/>
        </a:solidFill>
        <a:effectLst/>
      </p:bgPr>
    </p:bg>
    <p:spTree>
      <p:nvGrpSpPr>
        <p:cNvPr id="1" name=""/>
        <p:cNvGrpSpPr/>
        <p:nvPr/>
      </p:nvGrpSpPr>
      <p:grpSpPr>
        <a:xfrm>
          <a:off x="0" y="0"/>
          <a:ext cx="0" cy="0"/>
          <a:chOff x="0" y="0"/>
          <a:chExt cx="0" cy="0"/>
        </a:xfrm>
      </p:grpSpPr>
      <p:sp>
        <p:nvSpPr>
          <p:cNvPr id="2" name="Freeform 2">
            <a:extLst>
              <a:ext uri="{C183D7F6-B498-43B3-948B-1728B52AA6E4}">
                <adec:decorative xmlns:adec="http://schemas.microsoft.com/office/drawing/2017/decorative" val="1"/>
              </a:ext>
            </a:extLst>
          </p:cNvPr>
          <p:cNvSpPr/>
          <p:nvPr/>
        </p:nvSpPr>
        <p:spPr>
          <a:xfrm>
            <a:off x="15314122" y="0"/>
            <a:ext cx="2973878" cy="10287000"/>
          </a:xfrm>
          <a:custGeom>
            <a:avLst/>
            <a:gdLst/>
            <a:ahLst/>
            <a:cxnLst/>
            <a:rect l="l" t="t" r="r" b="b"/>
            <a:pathLst>
              <a:path w="2973878" h="10287000">
                <a:moveTo>
                  <a:pt x="0" y="0"/>
                </a:moveTo>
                <a:lnTo>
                  <a:pt x="2973878" y="0"/>
                </a:lnTo>
                <a:lnTo>
                  <a:pt x="2973878" y="10287000"/>
                </a:lnTo>
                <a:lnTo>
                  <a:pt x="0" y="10287000"/>
                </a:lnTo>
                <a:lnTo>
                  <a:pt x="0" y="0"/>
                </a:lnTo>
                <a:close/>
              </a:path>
            </a:pathLst>
          </a:custGeom>
          <a:blipFill>
            <a:blip>
              <a:extLst>
                <a:ext uri="{96DAC541-7B7A-43D3-8B79-37D633B846F1}">
                  <asvg:svgBlip xmlns:asvg="http://schemas.microsoft.com/office/drawing/2016/SVG/main" r:embed="rId2"/>
                </a:ext>
              </a:extLst>
            </a:blip>
            <a:stretch>
              <a:fillRect/>
            </a:stretch>
          </a:blipFill>
        </p:spPr>
        <p:txBody>
          <a:bodyPr/>
          <a:lstStyle/>
          <a:p>
            <a:endParaRPr lang="en-US"/>
          </a:p>
        </p:txBody>
      </p:sp>
      <p:sp>
        <p:nvSpPr>
          <p:cNvPr id="5" name="TextBox 5"/>
          <p:cNvSpPr txBox="1">
            <a:spLocks noGrp="1"/>
          </p:cNvSpPr>
          <p:nvPr>
            <p:ph type="title" idx="4294967295"/>
          </p:nvPr>
        </p:nvSpPr>
        <p:spPr>
          <a:xfrm>
            <a:off x="1169902" y="447570"/>
            <a:ext cx="8623730" cy="1566544"/>
          </a:xfrm>
          <a:prstGeom prst="rect">
            <a:avLst/>
          </a:prstGeom>
          <a:noFill/>
          <a:ln>
            <a:noFill/>
            <a:prstDash/>
          </a:ln>
          <a:effectLst/>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marL="0" marR="0" lvl="0" indent="0" algn="l" defTabSz="914400" rtl="0" eaLnBrk="1" fontAlgn="auto" latinLnBrk="0" hangingPunct="1">
              <a:lnSpc>
                <a:spcPts val="12880"/>
              </a:lnSpc>
              <a:spcBef>
                <a:spcPts val="0"/>
              </a:spcBef>
              <a:spcAft>
                <a:spcPts val="0"/>
              </a:spcAft>
              <a:buClrTx/>
              <a:buSzTx/>
              <a:buFontTx/>
              <a:buNone/>
              <a:tabLst/>
              <a:defRPr/>
            </a:pPr>
            <a:r>
              <a:rPr kumimoji="0" lang="en-US" sz="9200" b="0" i="0" u="none" strike="noStrike" kern="1200" cap="none" spc="0" normalizeH="0" baseline="0" noProof="0" dirty="0">
                <a:ln>
                  <a:noFill/>
                </a:ln>
                <a:solidFill>
                  <a:srgbClr val="000000"/>
                </a:solidFill>
                <a:effectLst/>
                <a:uLnTx/>
                <a:uFillTx/>
                <a:latin typeface="League Spartan"/>
                <a:ea typeface="League Spartan"/>
                <a:cs typeface="League Spartan"/>
                <a:sym typeface="League Spartan"/>
              </a:rPr>
              <a:t>Slide Title #3</a:t>
            </a:r>
          </a:p>
        </p:txBody>
      </p:sp>
      <p:sp>
        <p:nvSpPr>
          <p:cNvPr id="4" name="TextBox 4"/>
          <p:cNvSpPr txBox="1"/>
          <p:nvPr/>
        </p:nvSpPr>
        <p:spPr>
          <a:xfrm>
            <a:off x="1028700" y="4496000"/>
            <a:ext cx="7646570" cy="4939814"/>
          </a:xfrm>
          <a:prstGeom prst="rect">
            <a:avLst/>
          </a:prstGeom>
        </p:spPr>
        <p:txBody>
          <a:bodyPr lIns="0" tIns="0" rIns="0" bIns="0" rtlCol="0" anchor="t">
            <a:spAutoFit/>
          </a:bodyPr>
          <a:lstStyle/>
          <a:p>
            <a:pPr marL="518160" lvl="1" indent="-259080">
              <a:lnSpc>
                <a:spcPct val="150000"/>
              </a:lnSpc>
              <a:buFont typeface="Arial"/>
              <a:buChar char="•"/>
            </a:pPr>
            <a:r>
              <a:rPr lang="en-US" sz="2400" dirty="0">
                <a:solidFill>
                  <a:srgbClr val="000000"/>
                </a:solidFill>
                <a:latin typeface="League Spartan"/>
                <a:ea typeface="League Spartan"/>
                <a:cs typeface="League Spartan"/>
                <a:sym typeface="League Spartan"/>
              </a:rPr>
              <a:t>Lorem ipsum dolor sit </a:t>
            </a:r>
            <a:r>
              <a:rPr lang="en-US" sz="2400" dirty="0" err="1">
                <a:solidFill>
                  <a:srgbClr val="000000"/>
                </a:solidFill>
                <a:latin typeface="League Spartan"/>
                <a:ea typeface="League Spartan"/>
                <a:cs typeface="League Spartan"/>
                <a:sym typeface="League Spartan"/>
              </a:rPr>
              <a:t>amet</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consectetur</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adipiscing</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elit</a:t>
            </a:r>
            <a:r>
              <a:rPr lang="en-US" sz="2400" dirty="0">
                <a:solidFill>
                  <a:srgbClr val="000000"/>
                </a:solidFill>
                <a:latin typeface="League Spartan"/>
                <a:ea typeface="League Spartan"/>
                <a:cs typeface="League Spartan"/>
                <a:sym typeface="League Spartan"/>
              </a:rPr>
              <a:t>, sed do </a:t>
            </a:r>
            <a:r>
              <a:rPr lang="en-US" sz="2400" dirty="0" err="1">
                <a:solidFill>
                  <a:srgbClr val="000000"/>
                </a:solidFill>
                <a:latin typeface="League Spartan"/>
                <a:ea typeface="League Spartan"/>
                <a:cs typeface="League Spartan"/>
                <a:sym typeface="League Spartan"/>
              </a:rPr>
              <a:t>eiusmod</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tempor</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incididunt</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ut</a:t>
            </a:r>
            <a:r>
              <a:rPr lang="en-US" sz="2400" dirty="0">
                <a:solidFill>
                  <a:srgbClr val="000000"/>
                </a:solidFill>
                <a:latin typeface="League Spartan"/>
                <a:ea typeface="League Spartan"/>
                <a:cs typeface="League Spartan"/>
                <a:sym typeface="League Spartan"/>
              </a:rPr>
              <a:t> labore et dolore magna </a:t>
            </a:r>
            <a:r>
              <a:rPr lang="en-US" sz="2400" dirty="0" err="1">
                <a:solidFill>
                  <a:srgbClr val="000000"/>
                </a:solidFill>
                <a:latin typeface="League Spartan"/>
                <a:ea typeface="League Spartan"/>
                <a:cs typeface="League Spartan"/>
                <a:sym typeface="League Spartan"/>
              </a:rPr>
              <a:t>aliqua</a:t>
            </a:r>
            <a:r>
              <a:rPr lang="en-US" sz="2400" dirty="0">
                <a:solidFill>
                  <a:srgbClr val="000000"/>
                </a:solidFill>
                <a:latin typeface="League Spartan"/>
                <a:ea typeface="League Spartan"/>
                <a:cs typeface="League Spartan"/>
                <a:sym typeface="League Spartan"/>
              </a:rPr>
              <a:t>. </a:t>
            </a:r>
            <a:endParaRPr lang="en-US" dirty="0">
              <a:ea typeface="Calibri"/>
              <a:cs typeface="Calibri"/>
            </a:endParaRPr>
          </a:p>
          <a:p>
            <a:pPr marL="518160" lvl="1" indent="-259080">
              <a:lnSpc>
                <a:spcPct val="150000"/>
              </a:lnSpc>
              <a:buFont typeface="Arial"/>
              <a:buChar char="•"/>
            </a:pPr>
            <a:r>
              <a:rPr lang="en-US" sz="2400" dirty="0">
                <a:solidFill>
                  <a:srgbClr val="000000"/>
                </a:solidFill>
                <a:latin typeface="League Spartan"/>
                <a:ea typeface="League Spartan"/>
                <a:cs typeface="League Spartan"/>
                <a:sym typeface="League Spartan"/>
              </a:rPr>
              <a:t>Ut </a:t>
            </a:r>
            <a:r>
              <a:rPr lang="en-US" sz="2400" dirty="0" err="1">
                <a:solidFill>
                  <a:srgbClr val="000000"/>
                </a:solidFill>
                <a:latin typeface="League Spartan"/>
                <a:ea typeface="League Spartan"/>
                <a:cs typeface="League Spartan"/>
                <a:sym typeface="League Spartan"/>
              </a:rPr>
              <a:t>enim</a:t>
            </a:r>
            <a:r>
              <a:rPr lang="en-US" sz="2400" dirty="0">
                <a:solidFill>
                  <a:srgbClr val="000000"/>
                </a:solidFill>
                <a:latin typeface="League Spartan"/>
                <a:ea typeface="League Spartan"/>
                <a:cs typeface="League Spartan"/>
                <a:sym typeface="League Spartan"/>
              </a:rPr>
              <a:t> ad minim </a:t>
            </a:r>
            <a:r>
              <a:rPr lang="en-US" sz="2400" dirty="0" err="1">
                <a:solidFill>
                  <a:srgbClr val="000000"/>
                </a:solidFill>
                <a:latin typeface="League Spartan"/>
                <a:ea typeface="League Spartan"/>
                <a:cs typeface="League Spartan"/>
                <a:sym typeface="League Spartan"/>
              </a:rPr>
              <a:t>veniam</a:t>
            </a:r>
            <a:r>
              <a:rPr lang="en-US" sz="2400" dirty="0">
                <a:solidFill>
                  <a:srgbClr val="000000"/>
                </a:solidFill>
                <a:latin typeface="League Spartan"/>
                <a:ea typeface="League Spartan"/>
                <a:cs typeface="League Spartan"/>
                <a:sym typeface="League Spartan"/>
              </a:rPr>
              <a:t>, quis </a:t>
            </a:r>
            <a:r>
              <a:rPr lang="en-US" sz="2400" dirty="0" err="1">
                <a:solidFill>
                  <a:srgbClr val="000000"/>
                </a:solidFill>
                <a:latin typeface="League Spartan"/>
                <a:ea typeface="League Spartan"/>
                <a:cs typeface="League Spartan"/>
                <a:sym typeface="League Spartan"/>
              </a:rPr>
              <a:t>nostrud</a:t>
            </a:r>
            <a:r>
              <a:rPr lang="en-US" sz="2400" dirty="0">
                <a:solidFill>
                  <a:srgbClr val="000000"/>
                </a:solidFill>
                <a:latin typeface="League Spartan"/>
                <a:ea typeface="League Spartan"/>
                <a:cs typeface="League Spartan"/>
                <a:sym typeface="League Spartan"/>
              </a:rPr>
              <a:t> exercitation </a:t>
            </a:r>
            <a:r>
              <a:rPr lang="en-US" sz="2400" dirty="0" err="1">
                <a:solidFill>
                  <a:srgbClr val="000000"/>
                </a:solidFill>
                <a:latin typeface="League Spartan"/>
                <a:ea typeface="League Spartan"/>
                <a:cs typeface="League Spartan"/>
                <a:sym typeface="League Spartan"/>
              </a:rPr>
              <a:t>ullamco</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laboris</a:t>
            </a:r>
            <a:r>
              <a:rPr lang="en-US" sz="2400" dirty="0">
                <a:solidFill>
                  <a:srgbClr val="000000"/>
                </a:solidFill>
                <a:latin typeface="League Spartan"/>
                <a:ea typeface="League Spartan"/>
                <a:cs typeface="League Spartan"/>
                <a:sym typeface="League Spartan"/>
              </a:rPr>
              <a:t> nisi </a:t>
            </a:r>
            <a:r>
              <a:rPr lang="en-US" sz="2400" dirty="0" err="1">
                <a:solidFill>
                  <a:srgbClr val="000000"/>
                </a:solidFill>
                <a:latin typeface="League Spartan"/>
                <a:ea typeface="League Spartan"/>
                <a:cs typeface="League Spartan"/>
                <a:sym typeface="League Spartan"/>
              </a:rPr>
              <a:t>ut</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aliquip</a:t>
            </a:r>
            <a:r>
              <a:rPr lang="en-US" sz="2400" dirty="0">
                <a:solidFill>
                  <a:srgbClr val="000000"/>
                </a:solidFill>
                <a:latin typeface="League Spartan"/>
                <a:ea typeface="League Spartan"/>
                <a:cs typeface="League Spartan"/>
                <a:sym typeface="League Spartan"/>
              </a:rPr>
              <a:t> ex </a:t>
            </a:r>
            <a:r>
              <a:rPr lang="en-US" sz="2400" dirty="0" err="1">
                <a:solidFill>
                  <a:srgbClr val="000000"/>
                </a:solidFill>
                <a:latin typeface="League Spartan"/>
                <a:ea typeface="League Spartan"/>
                <a:cs typeface="League Spartan"/>
                <a:sym typeface="League Spartan"/>
              </a:rPr>
              <a:t>ea</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commodo</a:t>
            </a:r>
            <a:r>
              <a:rPr lang="en-US" sz="2400" dirty="0">
                <a:solidFill>
                  <a:srgbClr val="000000"/>
                </a:solidFill>
                <a:latin typeface="League Spartan"/>
                <a:ea typeface="League Spartan"/>
                <a:cs typeface="League Spartan"/>
                <a:sym typeface="League Spartan"/>
              </a:rPr>
              <a:t> </a:t>
            </a:r>
            <a:r>
              <a:rPr lang="en-US" sz="2400" dirty="0" err="1">
                <a:solidFill>
                  <a:srgbClr val="000000"/>
                </a:solidFill>
                <a:latin typeface="League Spartan"/>
                <a:ea typeface="League Spartan"/>
                <a:cs typeface="League Spartan"/>
                <a:sym typeface="League Spartan"/>
              </a:rPr>
              <a:t>consequat</a:t>
            </a:r>
            <a:r>
              <a:rPr lang="en-US" sz="2400" dirty="0">
                <a:solidFill>
                  <a:srgbClr val="000000"/>
                </a:solidFill>
                <a:latin typeface="League Spartan"/>
                <a:ea typeface="League Spartan"/>
                <a:cs typeface="League Spartan"/>
                <a:sym typeface="League Spartan"/>
              </a:rPr>
              <a:t>. </a:t>
            </a:r>
            <a:endParaRPr lang="en-US" dirty="0">
              <a:solidFill>
                <a:srgbClr val="000000"/>
              </a:solidFill>
              <a:latin typeface="Calibri"/>
              <a:ea typeface="Calibri"/>
              <a:cs typeface="Calibri"/>
            </a:endParaRPr>
          </a:p>
          <a:p>
            <a:pPr marL="518160" lvl="1" indent="-259080">
              <a:lnSpc>
                <a:spcPct val="150000"/>
              </a:lnSpc>
              <a:buFont typeface="Arial"/>
              <a:buChar char="•"/>
            </a:pPr>
            <a:r>
              <a:rPr lang="en-US" sz="2400" dirty="0">
                <a:solidFill>
                  <a:srgbClr val="000000"/>
                </a:solidFill>
                <a:latin typeface="League Spartan"/>
                <a:ea typeface="League Spartan"/>
                <a:cs typeface="League Spartan"/>
                <a:sym typeface="League Spartan"/>
              </a:rPr>
              <a:t>Duis </a:t>
            </a:r>
            <a:r>
              <a:rPr lang="en-US" sz="2400" err="1">
                <a:solidFill>
                  <a:srgbClr val="000000"/>
                </a:solidFill>
                <a:latin typeface="League Spartan"/>
                <a:ea typeface="League Spartan"/>
                <a:cs typeface="League Spartan"/>
                <a:sym typeface="League Spartan"/>
              </a:rPr>
              <a:t>aute</a:t>
            </a:r>
            <a:r>
              <a:rPr lang="en-US" sz="2400" dirty="0">
                <a:solidFill>
                  <a:srgbClr val="000000"/>
                </a:solidFill>
                <a:latin typeface="League Spartan"/>
                <a:ea typeface="League Spartan"/>
                <a:cs typeface="League Spartan"/>
                <a:sym typeface="League Spartan"/>
              </a:rPr>
              <a:t> </a:t>
            </a:r>
            <a:r>
              <a:rPr lang="en-US" sz="2400" err="1">
                <a:solidFill>
                  <a:srgbClr val="000000"/>
                </a:solidFill>
                <a:latin typeface="League Spartan"/>
                <a:ea typeface="League Spartan"/>
                <a:cs typeface="League Spartan"/>
                <a:sym typeface="League Spartan"/>
              </a:rPr>
              <a:t>irure</a:t>
            </a:r>
            <a:r>
              <a:rPr lang="en-US" sz="2400" dirty="0">
                <a:solidFill>
                  <a:srgbClr val="000000"/>
                </a:solidFill>
                <a:latin typeface="League Spartan"/>
                <a:ea typeface="League Spartan"/>
                <a:cs typeface="League Spartan"/>
                <a:sym typeface="League Spartan"/>
              </a:rPr>
              <a:t> dolor in </a:t>
            </a:r>
            <a:r>
              <a:rPr lang="en-US" sz="2400" err="1">
                <a:solidFill>
                  <a:srgbClr val="000000"/>
                </a:solidFill>
                <a:latin typeface="League Spartan"/>
                <a:ea typeface="League Spartan"/>
                <a:cs typeface="League Spartan"/>
                <a:sym typeface="League Spartan"/>
              </a:rPr>
              <a:t>reprehenderit</a:t>
            </a:r>
            <a:r>
              <a:rPr lang="en-US" sz="2400" dirty="0">
                <a:solidFill>
                  <a:srgbClr val="000000"/>
                </a:solidFill>
                <a:latin typeface="League Spartan"/>
                <a:ea typeface="League Spartan"/>
                <a:cs typeface="League Spartan"/>
                <a:sym typeface="League Spartan"/>
              </a:rPr>
              <a:t> in </a:t>
            </a:r>
            <a:r>
              <a:rPr lang="en-US" sz="2400" err="1">
                <a:solidFill>
                  <a:srgbClr val="000000"/>
                </a:solidFill>
                <a:latin typeface="League Spartan"/>
                <a:ea typeface="League Spartan"/>
                <a:cs typeface="League Spartan"/>
                <a:sym typeface="League Spartan"/>
              </a:rPr>
              <a:t>voluptate</a:t>
            </a:r>
            <a:r>
              <a:rPr lang="en-US" sz="2400" dirty="0">
                <a:solidFill>
                  <a:srgbClr val="000000"/>
                </a:solidFill>
                <a:latin typeface="League Spartan"/>
                <a:ea typeface="League Spartan"/>
                <a:cs typeface="League Spartan"/>
                <a:sym typeface="League Spartan"/>
              </a:rPr>
              <a:t> </a:t>
            </a:r>
            <a:r>
              <a:rPr lang="en-US" sz="2400" err="1">
                <a:solidFill>
                  <a:srgbClr val="000000"/>
                </a:solidFill>
                <a:latin typeface="League Spartan"/>
                <a:ea typeface="League Spartan"/>
                <a:cs typeface="League Spartan"/>
                <a:sym typeface="League Spartan"/>
              </a:rPr>
              <a:t>velit</a:t>
            </a:r>
            <a:r>
              <a:rPr lang="en-US" sz="2400" dirty="0">
                <a:solidFill>
                  <a:srgbClr val="000000"/>
                </a:solidFill>
                <a:latin typeface="League Spartan"/>
                <a:ea typeface="League Spartan"/>
                <a:cs typeface="League Spartan"/>
                <a:sym typeface="League Spartan"/>
              </a:rPr>
              <a:t> esse </a:t>
            </a:r>
            <a:r>
              <a:rPr lang="en-US" sz="2400" err="1">
                <a:solidFill>
                  <a:srgbClr val="000000"/>
                </a:solidFill>
                <a:latin typeface="League Spartan"/>
                <a:ea typeface="League Spartan"/>
                <a:cs typeface="League Spartan"/>
                <a:sym typeface="League Spartan"/>
              </a:rPr>
              <a:t>cillum</a:t>
            </a:r>
            <a:r>
              <a:rPr lang="en-US" sz="2400" dirty="0">
                <a:solidFill>
                  <a:srgbClr val="000000"/>
                </a:solidFill>
                <a:latin typeface="League Spartan"/>
                <a:ea typeface="League Spartan"/>
                <a:cs typeface="League Spartan"/>
                <a:sym typeface="League Spartan"/>
              </a:rPr>
              <a:t> dolore </a:t>
            </a:r>
            <a:r>
              <a:rPr lang="en-US" sz="2400" err="1">
                <a:solidFill>
                  <a:srgbClr val="000000"/>
                </a:solidFill>
                <a:latin typeface="League Spartan"/>
                <a:ea typeface="League Spartan"/>
                <a:cs typeface="League Spartan"/>
                <a:sym typeface="League Spartan"/>
              </a:rPr>
              <a:t>eu</a:t>
            </a:r>
            <a:r>
              <a:rPr lang="en-US" sz="2400" dirty="0">
                <a:solidFill>
                  <a:srgbClr val="000000"/>
                </a:solidFill>
                <a:latin typeface="League Spartan"/>
                <a:ea typeface="League Spartan"/>
                <a:cs typeface="League Spartan"/>
                <a:sym typeface="League Spartan"/>
              </a:rPr>
              <a:t> </a:t>
            </a:r>
            <a:r>
              <a:rPr lang="en-US" sz="2400" err="1">
                <a:solidFill>
                  <a:srgbClr val="000000"/>
                </a:solidFill>
                <a:latin typeface="League Spartan"/>
                <a:ea typeface="League Spartan"/>
                <a:cs typeface="League Spartan"/>
                <a:sym typeface="League Spartan"/>
              </a:rPr>
              <a:t>fugiat</a:t>
            </a:r>
            <a:r>
              <a:rPr lang="en-US" sz="2400" dirty="0">
                <a:solidFill>
                  <a:srgbClr val="000000"/>
                </a:solidFill>
                <a:latin typeface="League Spartan"/>
                <a:ea typeface="League Spartan"/>
                <a:cs typeface="League Spartan"/>
                <a:sym typeface="League Spartan"/>
              </a:rPr>
              <a:t> </a:t>
            </a:r>
            <a:r>
              <a:rPr lang="en-US" sz="2400" err="1">
                <a:solidFill>
                  <a:srgbClr val="000000"/>
                </a:solidFill>
                <a:latin typeface="League Spartan"/>
                <a:ea typeface="League Spartan"/>
                <a:cs typeface="League Spartan"/>
                <a:sym typeface="League Spartan"/>
              </a:rPr>
              <a:t>nulla</a:t>
            </a:r>
            <a:r>
              <a:rPr lang="en-US" sz="2400" dirty="0">
                <a:solidFill>
                  <a:srgbClr val="000000"/>
                </a:solidFill>
                <a:latin typeface="League Spartan"/>
                <a:ea typeface="League Spartan"/>
                <a:cs typeface="League Spartan"/>
                <a:sym typeface="League Spartan"/>
              </a:rPr>
              <a:t> </a:t>
            </a:r>
            <a:r>
              <a:rPr lang="en-US" sz="2400">
                <a:solidFill>
                  <a:srgbClr val="000000"/>
                </a:solidFill>
                <a:latin typeface="League Spartan"/>
                <a:ea typeface="League Spartan"/>
                <a:cs typeface="League Spartan"/>
                <a:sym typeface="League Spartan"/>
              </a:rPr>
              <a:t>pariatur. </a:t>
            </a:r>
            <a:endParaRPr lang="en-US">
              <a:solidFill>
                <a:srgbClr val="000000"/>
              </a:solidFill>
              <a:latin typeface="Calibri"/>
              <a:ea typeface="Calibri"/>
              <a:cs typeface="Calibri"/>
            </a:endParaRPr>
          </a:p>
        </p:txBody>
      </p:sp>
      <p:sp>
        <p:nvSpPr>
          <p:cNvPr id="3" name="Freeform 3" descr="Replace with short and concise description"/>
          <p:cNvSpPr/>
          <p:nvPr/>
        </p:nvSpPr>
        <p:spPr>
          <a:xfrm>
            <a:off x="9144000" y="4342447"/>
            <a:ext cx="5904187" cy="4908137"/>
          </a:xfrm>
          <a:custGeom>
            <a:avLst/>
            <a:gdLst/>
            <a:ahLst/>
            <a:cxnLst/>
            <a:rect l="l" t="t" r="r" b="b"/>
            <a:pathLst>
              <a:path w="5904187" h="4908137">
                <a:moveTo>
                  <a:pt x="0" y="0"/>
                </a:moveTo>
                <a:lnTo>
                  <a:pt x="5904187" y="0"/>
                </a:lnTo>
                <a:lnTo>
                  <a:pt x="5904187" y="4908138"/>
                </a:lnTo>
                <a:lnTo>
                  <a:pt x="0" y="4908138"/>
                </a:lnTo>
                <a:lnTo>
                  <a:pt x="0" y="0"/>
                </a:lnTo>
                <a:close/>
              </a:path>
            </a:pathLst>
          </a:custGeom>
          <a:blipFill>
            <a:blip r:embed="rId3"/>
            <a:stretch>
              <a:fillRect l="-9205" r="-9205"/>
            </a:stretch>
          </a:blipFill>
          <a:ln w="38100" cap="sq">
            <a:solidFill>
              <a:srgbClr val="000000"/>
            </a:solidFill>
            <a:prstDash val="solid"/>
            <a:miter/>
          </a:ln>
        </p:spPr>
        <p:txBody>
          <a:bodyPr/>
          <a:lstStyle/>
          <a:p>
            <a:endParaRPr lang="en-US"/>
          </a:p>
        </p:txBody>
      </p:sp>
      <p:sp>
        <p:nvSpPr>
          <p:cNvPr id="6" name="Freeform 6">
            <a:extLst>
              <a:ext uri="{C183D7F6-B498-43B3-948B-1728B52AA6E4}">
                <adec:decorative xmlns:adec="http://schemas.microsoft.com/office/drawing/2017/decorative" val="1"/>
              </a:ext>
            </a:extLst>
          </p:cNvPr>
          <p:cNvSpPr/>
          <p:nvPr/>
        </p:nvSpPr>
        <p:spPr>
          <a:xfrm flipV="1">
            <a:off x="0" y="0"/>
            <a:ext cx="2956837" cy="3162300"/>
          </a:xfrm>
          <a:custGeom>
            <a:avLst/>
            <a:gdLst/>
            <a:ahLst/>
            <a:cxnLst/>
            <a:rect l="l" t="t" r="r" b="b"/>
            <a:pathLst>
              <a:path w="4099837" h="4114800">
                <a:moveTo>
                  <a:pt x="0" y="4114800"/>
                </a:moveTo>
                <a:lnTo>
                  <a:pt x="4099837" y="4114800"/>
                </a:lnTo>
                <a:lnTo>
                  <a:pt x="4099837" y="0"/>
                </a:lnTo>
                <a:lnTo>
                  <a:pt x="0" y="0"/>
                </a:lnTo>
                <a:lnTo>
                  <a:pt x="0" y="4114800"/>
                </a:lnTo>
                <a:close/>
              </a:path>
            </a:pathLst>
          </a:custGeom>
          <a:blipFill>
            <a:blip>
              <a:extLst>
                <a:ext uri="{96DAC541-7B7A-43D3-8B79-37D633B846F1}">
                  <asvg:svgBlip xmlns:asvg="http://schemas.microsoft.com/office/drawing/2016/SVG/main" r:embed="rId4"/>
                </a:ext>
              </a:extLst>
            </a:blip>
            <a:stretch>
              <a:fillRect/>
            </a:stretch>
          </a:blipFill>
        </p:spPr>
        <p:txBody>
          <a:bodyPr/>
          <a:lstStyle/>
          <a:p>
            <a:endParaRPr lang="en-US"/>
          </a:p>
        </p:txBody>
      </p:sp>
      <p:sp>
        <p:nvSpPr>
          <p:cNvPr id="7" name="TextBox 6">
            <a:extLst>
              <a:ext uri="{FF2B5EF4-FFF2-40B4-BE49-F238E27FC236}">
                <a16:creationId xmlns:a16="http://schemas.microsoft.com/office/drawing/2014/main" id="{5B938CE9-1FDD-A27E-A4DC-7AC04DC0E2BA}"/>
              </a:ext>
            </a:extLst>
          </p:cNvPr>
          <p:cNvSpPr txBox="1"/>
          <p:nvPr/>
        </p:nvSpPr>
        <p:spPr>
          <a:xfrm>
            <a:off x="228600" y="9715500"/>
            <a:ext cx="232951" cy="369332"/>
          </a:xfrm>
          <a:prstGeom prst="rect">
            <a:avLst/>
          </a:prstGeom>
          <a:noFill/>
        </p:spPr>
        <p:txBody>
          <a:bodyPr wrap="square" rtlCol="0">
            <a:spAutoFit/>
          </a:bodyPr>
          <a:lstStyle/>
          <a:p>
            <a:r>
              <a:rPr lang="en-US" dirty="0"/>
              <a:t>7</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043D1C5C4ABAD439E2295370536878A" ma:contentTypeVersion="19" ma:contentTypeDescription="Create a new document." ma:contentTypeScope="" ma:versionID="b88dbf40bec140f08e14c70114a3e4f8">
  <xsd:schema xmlns:xsd="http://www.w3.org/2001/XMLSchema" xmlns:xs="http://www.w3.org/2001/XMLSchema" xmlns:p="http://schemas.microsoft.com/office/2006/metadata/properties" xmlns:ns2="ca425e28-521a-431a-b8c6-2f7c6eaec33a" xmlns:ns3="d6fb0a4c-4c1f-4c86-930b-c0bfe50eafc0" targetNamespace="http://schemas.microsoft.com/office/2006/metadata/properties" ma:root="true" ma:fieldsID="10890b04378095b1ca622286009c888a" ns2:_="" ns3:_="">
    <xsd:import namespace="ca425e28-521a-431a-b8c6-2f7c6eaec33a"/>
    <xsd:import namespace="d6fb0a4c-4c1f-4c86-930b-c0bfe50eafc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Retention" minOccurs="0"/>
                <xsd:element ref="ns2:MediaLengthInSeconds" minOccurs="0"/>
                <xsd:element ref="ns2:lcf76f155ced4ddcb4097134ff3c332f" minOccurs="0"/>
                <xsd:element ref="ns3:TaxCatchAll" minOccurs="0"/>
                <xsd:element ref="ns2:Offer_x0020_term"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425e28-521a-431a-b8c6-2f7c6eaec33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Retention" ma:index="19" nillable="true" ma:displayName="Retention" ma:description="Items to keep, archive, or delete. " ma:format="Dropdown" ma:internalName="Retention">
      <xsd:simpleType>
        <xsd:restriction base="dms:Choice">
          <xsd:enumeration value="Keep"/>
          <xsd:enumeration value="Archive"/>
          <xsd:enumeration value="Delete"/>
          <xsd:enumeration value="Discuss"/>
          <xsd:enumeration value="Reorganize"/>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4ea81705-40ef-4f82-8f09-2686234d89a1" ma:termSetId="09814cd3-568e-fe90-9814-8d621ff8fb84" ma:anchorId="fba54fb3-c3e1-fe81-a776-ca4b69148c4d" ma:open="true" ma:isKeyword="false">
      <xsd:complexType>
        <xsd:sequence>
          <xsd:element ref="pc:Terms" minOccurs="0" maxOccurs="1"/>
        </xsd:sequence>
      </xsd:complexType>
    </xsd:element>
    <xsd:element name="Offer_x0020_term" ma:index="24" nillable="true" ma:displayName="Offer term" ma:internalName="Offer_x0020_term">
      <xsd:simpleType>
        <xsd:restriction base="dms:Text">
          <xsd:maxLength value="255"/>
        </xsd:restriction>
      </xsd:simpleType>
    </xsd:element>
    <xsd:element name="MediaServiceObjectDetectorVersions" ma:index="25" nillable="true" ma:displayName="MediaServiceObjectDetectorVersions"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6fb0a4c-4c1f-4c86-930b-c0bfe50eafc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0186172-953e-4149-97df-8cdd23415968}" ma:internalName="TaxCatchAll" ma:showField="CatchAllData" ma:web="d6fb0a4c-4c1f-4c86-930b-c0bfe50eaf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d6fb0a4c-4c1f-4c86-930b-c0bfe50eafc0" xsi:nil="true"/>
    <Retention xmlns="ca425e28-521a-431a-b8c6-2f7c6eaec33a" xsi:nil="true"/>
    <Offer_x0020_term xmlns="ca425e28-521a-431a-b8c6-2f7c6eaec33a" xsi:nil="true"/>
    <lcf76f155ced4ddcb4097134ff3c332f xmlns="ca425e28-521a-431a-b8c6-2f7c6eaec33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967AE411-FD94-4C33-A927-3A183236A37B}"/>
</file>

<file path=customXml/itemProps2.xml><?xml version="1.0" encoding="utf-8"?>
<ds:datastoreItem xmlns:ds="http://schemas.openxmlformats.org/officeDocument/2006/customXml" ds:itemID="{44FD43AE-B396-4E51-8C3D-F21F7FA4C0F5}"/>
</file>

<file path=customXml/itemProps3.xml><?xml version="1.0" encoding="utf-8"?>
<ds:datastoreItem xmlns:ds="http://schemas.openxmlformats.org/officeDocument/2006/customXml" ds:itemID="{C2821387-86DB-4AE3-AEE9-B485C18CD364}"/>
</file>

<file path=docProps/app.xml><?xml version="1.0" encoding="utf-8"?>
<Properties xmlns="http://schemas.openxmlformats.org/officeDocument/2006/extended-properties" xmlns:vt="http://schemas.openxmlformats.org/officeDocument/2006/docPropsVTypes">
  <TotalTime>19</TotalTime>
  <Words>492</Words>
  <Application>Microsoft Office PowerPoint</Application>
  <PresentationFormat>Custom</PresentationFormat>
  <Paragraphs>24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Class Name </vt:lpstr>
      <vt:lpstr>Title Slide Only</vt:lpstr>
      <vt:lpstr>Section Header</vt:lpstr>
      <vt:lpstr>Slide Title</vt:lpstr>
      <vt:lpstr>Slide Title #2</vt:lpstr>
      <vt:lpstr>Comparison Slide</vt:lpstr>
      <vt:lpstr>Slide Title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Choice Slide #2</dc:title>
  <cp:lastModifiedBy>Thornton, Mikey</cp:lastModifiedBy>
  <cp:revision>37</cp:revision>
  <dcterms:created xsi:type="dcterms:W3CDTF">2006-08-16T00:00:00Z</dcterms:created>
  <dcterms:modified xsi:type="dcterms:W3CDTF">2026-03-17T19:06:06Z</dcterms:modified>
  <dc:identifier>DAG7nxS2Wtg</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0x0101003043D1C5C4ABAD439E2295370536878A</vt:lpwstr>
  </property>
</Properties>
</file>